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1" r:id="rId4"/>
    <p:sldId id="350" r:id="rId5"/>
    <p:sldId id="369" r:id="rId6"/>
    <p:sldId id="378" r:id="rId7"/>
    <p:sldId id="377" r:id="rId8"/>
    <p:sldId id="379" r:id="rId9"/>
    <p:sldId id="380" r:id="rId10"/>
    <p:sldId id="381" r:id="rId11"/>
    <p:sldId id="384" r:id="rId12"/>
    <p:sldId id="385" r:id="rId13"/>
    <p:sldId id="382" r:id="rId14"/>
    <p:sldId id="273" r:id="rId15"/>
    <p:sldId id="386" r:id="rId16"/>
    <p:sldId id="258" r:id="rId17"/>
    <p:sldId id="31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CCECFF"/>
    <a:srgbClr val="FFCC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490" t="24780" r="25584" b="39832"/>
          <a:stretch/>
        </p:blipFill>
        <p:spPr>
          <a:xfrm>
            <a:off x="0" y="0"/>
            <a:ext cx="12192000" cy="433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992" t="20554" r="23704" b="10607"/>
          <a:stretch/>
        </p:blipFill>
        <p:spPr>
          <a:xfrm>
            <a:off x="1790162" y="0"/>
            <a:ext cx="85593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4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696" t="33759" r="23703" b="42473"/>
          <a:stretch/>
        </p:blipFill>
        <p:spPr>
          <a:xfrm>
            <a:off x="0" y="0"/>
            <a:ext cx="12192000" cy="335218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445565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2794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095" t="16682" r="24990" b="33847"/>
          <a:stretch/>
        </p:blipFill>
        <p:spPr>
          <a:xfrm>
            <a:off x="0" y="0"/>
            <a:ext cx="9460927" cy="4623515"/>
          </a:xfrm>
          <a:prstGeom prst="rect">
            <a:avLst/>
          </a:prstGeom>
        </p:spPr>
      </p:pic>
      <p:pic>
        <p:nvPicPr>
          <p:cNvPr id="4098" name="Picture 2" descr="http://img-fotki.yandex.ru/get/9504/213642225.2dc/0_e99db_f9814d4e_X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749" y="2495766"/>
            <a:ext cx="4559614" cy="472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6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400858" y="89212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слова нужно писать с заглавной буквы?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400858" y="896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00857" y="88773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00857" y="896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ТПО с. </a:t>
            </a:r>
            <a:r>
              <a:rPr lang="ru-RU" sz="6000" smtClean="0"/>
              <a:t>39-40 №82-87.</a:t>
            </a:r>
            <a:endParaRPr lang="ru-RU" sz="31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582855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9996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стихотворение. Спишите его.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Впишите имена детей вместо точек.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3845" y="3591676"/>
            <a:ext cx="8040149" cy="2800767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Вяжет … слонёнку носочки.</a:t>
            </a:r>
          </a:p>
          <a:p>
            <a:r>
              <a:rPr lang="ru-RU" sz="4400" dirty="0" smtClean="0"/>
              <a:t>… ему вышивает платочки.</a:t>
            </a:r>
          </a:p>
          <a:p>
            <a:r>
              <a:rPr lang="ru-RU" sz="4400" dirty="0" smtClean="0"/>
              <a:t>… плетёт для слонёнка корзинку.</a:t>
            </a:r>
          </a:p>
          <a:p>
            <a:r>
              <a:rPr lang="ru-RU" sz="4400" dirty="0" smtClean="0"/>
              <a:t>… рисует слонёнку картинку.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pic>
        <p:nvPicPr>
          <p:cNvPr id="4" name="Picture 2" descr="http://azt-lmt.com/images/elephant-robot-clipart-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182" y="2107019"/>
            <a:ext cx="4132503" cy="428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вы записали имена детей?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Подчеркните основу в каждом предложении.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Каким членом предложения являются имена?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Подберите однокоренные слова к слову </a:t>
            </a:r>
            <a:r>
              <a:rPr lang="ru-RU" sz="3600" i="1" dirty="0" smtClean="0">
                <a:solidFill>
                  <a:srgbClr val="0070C0"/>
                </a:solidFill>
              </a:rPr>
              <a:t>слонёнок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ая прямоугольная выноска 10"/>
          <p:cNvSpPr/>
          <p:nvPr/>
        </p:nvSpPr>
        <p:spPr>
          <a:xfrm>
            <a:off x="134851" y="176454"/>
            <a:ext cx="1194553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Послушайте стихотворение.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92440" y="4146998"/>
            <a:ext cx="8229600" cy="2554545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Гласные тянутся в песенке звонкой,</a:t>
            </a:r>
          </a:p>
          <a:p>
            <a:r>
              <a:rPr lang="ru-RU" sz="4000" dirty="0" smtClean="0"/>
              <a:t>Могут заплакать и закричать,</a:t>
            </a:r>
          </a:p>
          <a:p>
            <a:r>
              <a:rPr lang="ru-RU" sz="4000" dirty="0" smtClean="0"/>
              <a:t>Могут в кроватке баюкать ребёнка,</a:t>
            </a:r>
          </a:p>
          <a:p>
            <a:r>
              <a:rPr lang="ru-RU" sz="4000" dirty="0" smtClean="0"/>
              <a:t>Но не желают свистеть и ворчать.</a:t>
            </a:r>
            <a:endParaRPr lang="ru-RU" sz="4000" dirty="0"/>
          </a:p>
        </p:txBody>
      </p:sp>
      <p:pic>
        <p:nvPicPr>
          <p:cNvPr id="5" name="Picture 2" descr="http://volna.org/wp-content/uploads/2014/11/zvuki_i_bukvy_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201"/>
          <a:stretch/>
        </p:blipFill>
        <p:spPr bwMode="auto">
          <a:xfrm>
            <a:off x="1938785" y="2605843"/>
            <a:ext cx="8936910" cy="1323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34851" y="176454"/>
            <a:ext cx="1194553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 чём это стихотворение?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34851" y="193580"/>
            <a:ext cx="1194553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признаки гласных звуков называет автор?</a:t>
            </a: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34851" y="176454"/>
            <a:ext cx="1194553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Какой ещё признак вы могли бы добавить?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34851" y="176454"/>
            <a:ext cx="1194553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вопрос урока на стр. 89 учебника</a:t>
            </a:r>
          </a:p>
        </p:txBody>
      </p:sp>
    </p:spTree>
    <p:extLst>
      <p:ext uri="{BB962C8B-B14F-4D97-AF65-F5344CB8AC3E}">
        <p14:creationId xmlns:p14="http://schemas.microsoft.com/office/powerpoint/2010/main" val="114662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163" t="28653" r="26376" b="7615"/>
          <a:stretch/>
        </p:blipFill>
        <p:spPr>
          <a:xfrm>
            <a:off x="0" y="0"/>
            <a:ext cx="7454655" cy="50916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8192" t="57526" r="25783" b="28037"/>
          <a:stretch/>
        </p:blipFill>
        <p:spPr>
          <a:xfrm>
            <a:off x="0" y="5091669"/>
            <a:ext cx="12192000" cy="1766331"/>
          </a:xfrm>
          <a:prstGeom prst="rect">
            <a:avLst/>
          </a:prstGeom>
        </p:spPr>
      </p:pic>
      <p:pic>
        <p:nvPicPr>
          <p:cNvPr id="3074" name="Picture 2" descr="https://static.vecteezy.com/system/resources/previews/000/129/196/original/free-kids-choir-illustration-vect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655" y="887764"/>
            <a:ext cx="4737345" cy="331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82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985" t="35695" r="25881" b="33927"/>
          <a:stretch/>
        </p:blipFill>
        <p:spPr>
          <a:xfrm>
            <a:off x="0" y="0"/>
            <a:ext cx="12192000" cy="3776870"/>
          </a:xfrm>
          <a:prstGeom prst="rect">
            <a:avLst/>
          </a:prstGeom>
        </p:spPr>
      </p:pic>
      <p:pic>
        <p:nvPicPr>
          <p:cNvPr id="1026" name="Picture 2" descr="http://samosvetiki.ru/wp-content/uploads/2012/09/%D0%9B%D0%B5%D0%BD%D1%82%D0%B0-%D0%B1%D1%83%D0%BA%D0%B2-200-%D1%85-28-%D1%81%D0%BC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1816"/>
            <a:ext cx="12192000" cy="171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69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528" t="21436" r="19942" b="10255"/>
          <a:stretch/>
        </p:blipFill>
        <p:spPr>
          <a:xfrm>
            <a:off x="1210613" y="34996"/>
            <a:ext cx="9865217" cy="682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3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231" t="26189" r="20041" b="30932"/>
          <a:stretch/>
        </p:blipFill>
        <p:spPr>
          <a:xfrm>
            <a:off x="1493948" y="0"/>
            <a:ext cx="9066727" cy="392224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922248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9330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160</Words>
  <Application>Microsoft Office PowerPoint</Application>
  <PresentationFormat>Произвольный</PresentationFormat>
  <Paragraphs>26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с. 39-40 №82-87.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633</cp:revision>
  <dcterms:created xsi:type="dcterms:W3CDTF">2017-06-28T13:54:10Z</dcterms:created>
  <dcterms:modified xsi:type="dcterms:W3CDTF">2017-11-13T12:18:02Z</dcterms:modified>
</cp:coreProperties>
</file>