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391" r:id="rId4"/>
    <p:sldId id="390" r:id="rId5"/>
    <p:sldId id="392" r:id="rId6"/>
    <p:sldId id="393" r:id="rId7"/>
    <p:sldId id="394" r:id="rId8"/>
    <p:sldId id="396" r:id="rId9"/>
    <p:sldId id="397" r:id="rId10"/>
    <p:sldId id="271" r:id="rId11"/>
    <p:sldId id="398" r:id="rId12"/>
    <p:sldId id="273" r:id="rId13"/>
    <p:sldId id="258" r:id="rId14"/>
    <p:sldId id="31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CCECFF"/>
    <a:srgbClr val="FFCC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16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с. </a:t>
            </a:r>
            <a:r>
              <a:rPr lang="ru-RU" sz="6000" smtClean="0"/>
              <a:t>37-38 №77-81.</a:t>
            </a:r>
            <a:endParaRPr lang="ru-RU" sz="31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582855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966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400858" y="89212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слова нужно писать с заглавной буквы?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400858" y="896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00857" y="88773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00857" y="896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Сегодня мы напишем сочинение по картине.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rtchive.ru/res/media/img/oy1000/work/e8a/3543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14" y="254455"/>
            <a:ext cx="4944459" cy="6328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5859888" y="463639"/>
            <a:ext cx="60530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Зинаида Евгеньевна Серебрякова</a:t>
            </a:r>
            <a:endParaRPr lang="ru-RU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95131" y="4358525"/>
            <a:ext cx="1724644" cy="222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11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bs.twimg.com/media/C3gnhsmWQAAias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436" y="-10355"/>
            <a:ext cx="8345510" cy="6868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9307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bs.twimg.com/media/C3gnhsmWQAAias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r="52160" b="10031"/>
          <a:stretch/>
        </p:blipFill>
        <p:spPr bwMode="auto">
          <a:xfrm>
            <a:off x="3322750" y="270455"/>
            <a:ext cx="5544446" cy="63492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4026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bs.twimg.com/media/C3gnhsmWQAAias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90" r="32408" b="67410"/>
          <a:stretch/>
        </p:blipFill>
        <p:spPr bwMode="auto">
          <a:xfrm>
            <a:off x="3606084" y="376011"/>
            <a:ext cx="5009882" cy="5766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73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bs.twimg.com/media/C3gnhsmWQAAias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2" t="21564" r="581" b="2412"/>
          <a:stretch/>
        </p:blipFill>
        <p:spPr bwMode="auto">
          <a:xfrm>
            <a:off x="3189107" y="145497"/>
            <a:ext cx="5218987" cy="6712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4326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bs.twimg.com/media/C3gnhsmWQAAias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224" y="0"/>
            <a:ext cx="8345510" cy="6868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1260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196892"/>
              </p:ext>
            </p:extLst>
          </p:nvPr>
        </p:nvGraphicFramePr>
        <p:xfrm>
          <a:off x="1" y="0"/>
          <a:ext cx="12192000" cy="685800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921688"/>
                <a:gridCol w="4712873"/>
                <a:gridCol w="4557439"/>
              </a:tblGrid>
              <a:tr h="826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Вступление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dirty="0"/>
                        <a:t>Что изображено на картине?</a:t>
                      </a:r>
                      <a:endParaRPr lang="ru-RU" sz="2400" b="0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dirty="0"/>
                        <a:t>Трое детей в столовой комнате, дети художницы</a:t>
                      </a:r>
                      <a:endParaRPr lang="ru-RU" sz="2400" b="0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758017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/>
                        <a:t>Основная часть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Как зовут детей? Что их объединяет?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/>
                        <a:t>Женя, Шурик, Тата, собрались все вместе за столом пообедать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1516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/>
                        <a:t>Какими вы увидели детей? Что они делают?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Пьет </a:t>
                      </a:r>
                      <a:r>
                        <a:rPr lang="ru-RU" sz="2400" dirty="0"/>
                        <a:t>воду, уже взял ложку, положила  пухленькую ручку на тарелку, повернулись к нам, </a:t>
                      </a:r>
                      <a:r>
                        <a:rPr lang="ru-RU" sz="2400" dirty="0" smtClean="0"/>
                        <a:t>разливает </a:t>
                      </a:r>
                      <a:r>
                        <a:rPr lang="ru-RU" sz="2400" dirty="0"/>
                        <a:t>бульон.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1516035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333333"/>
                        </a:solidFill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/>
                        <a:t>Что находится на столе?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/>
                        <a:t>Белая скатерть, жёлтый кувшин, суповые тарелки, графин с водой, свежая </a:t>
                      </a:r>
                      <a:r>
                        <a:rPr lang="ru-RU" sz="2400" dirty="0" smtClean="0"/>
                        <a:t>выпечка,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красивая </a:t>
                      </a:r>
                      <a:r>
                        <a:rPr lang="ru-RU" sz="2400" dirty="0"/>
                        <a:t>фарфоровая супница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11370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/>
                        <a:t>Какая атмосфера царит в семье?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/>
                        <a:t>Мир, </a:t>
                      </a:r>
                      <a:r>
                        <a:rPr lang="ru-RU" sz="2400" dirty="0" smtClean="0"/>
                        <a:t>хорошо </a:t>
                      </a:r>
                      <a:r>
                        <a:rPr lang="ru-RU" sz="2400" dirty="0"/>
                        <a:t>относятся друг к другу, детей очень любят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  <a:tr h="11048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Заключение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/>
                        <a:t>Понравилась ли вам картина? Чем?</a:t>
                      </a:r>
                      <a:endParaRPr lang="ru-RU" sz="2400" b="1" dirty="0"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400" b="0" dirty="0">
                        <a:solidFill>
                          <a:srgbClr val="333333"/>
                        </a:solidFill>
                        <a:latin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8149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163</Words>
  <Application>Microsoft Office PowerPoint</Application>
  <PresentationFormat>Произвольный</PresentationFormat>
  <Paragraphs>22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с. 37-38 №77-81.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660</cp:revision>
  <dcterms:created xsi:type="dcterms:W3CDTF">2017-06-28T13:54:10Z</dcterms:created>
  <dcterms:modified xsi:type="dcterms:W3CDTF">2017-11-13T05:18:30Z</dcterms:modified>
</cp:coreProperties>
</file>