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1" r:id="rId4"/>
    <p:sldId id="386" r:id="rId5"/>
    <p:sldId id="393" r:id="rId6"/>
    <p:sldId id="350" r:id="rId7"/>
    <p:sldId id="392" r:id="rId8"/>
    <p:sldId id="369" r:id="rId9"/>
    <p:sldId id="387" r:id="rId10"/>
    <p:sldId id="388" r:id="rId11"/>
    <p:sldId id="390" r:id="rId12"/>
    <p:sldId id="394" r:id="rId13"/>
    <p:sldId id="273" r:id="rId14"/>
    <p:sldId id="391" r:id="rId15"/>
    <p:sldId id="258" r:id="rId16"/>
    <p:sldId id="31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CCECFF"/>
    <a:srgbClr val="FFCC99"/>
    <a:srgbClr val="FFFF66"/>
    <a:srgbClr val="FFCCFF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11" Type="http://schemas.openxmlformats.org/officeDocument/2006/relationships/image" Target="../media/image39.png"/><Relationship Id="rId5" Type="http://schemas.openxmlformats.org/officeDocument/2006/relationships/image" Target="../media/image34.png"/><Relationship Id="rId10" Type="http://schemas.openxmlformats.org/officeDocument/2006/relationships/image" Target="../media/image38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300" t="23372" r="22614" b="51696"/>
          <a:stretch/>
        </p:blipFill>
        <p:spPr>
          <a:xfrm>
            <a:off x="489397" y="0"/>
            <a:ext cx="10985679" cy="3074505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0" y="3074505"/>
            <a:ext cx="12531143" cy="3732756"/>
            <a:chOff x="-315532" y="3144562"/>
            <a:chExt cx="12531143" cy="3732756"/>
          </a:xfrm>
        </p:grpSpPr>
        <p:pic>
          <p:nvPicPr>
            <p:cNvPr id="4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1673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pbs.twimg.com/media/C3gnhsmWQAAias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436" y="-10355"/>
            <a:ext cx="8345510" cy="686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07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192" t="18971" r="25684" b="6910"/>
          <a:stretch/>
        </p:blipFill>
        <p:spPr>
          <a:xfrm>
            <a:off x="1068947" y="0"/>
            <a:ext cx="9106219" cy="676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30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400858" y="89212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слова нужно писать с заглавной буквы?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400858" y="896520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400857" y="88773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400857" y="896520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6118" y="368860"/>
            <a:ext cx="6766067" cy="2142520"/>
          </a:xfrm>
        </p:spPr>
        <p:txBody>
          <a:bodyPr>
            <a:normAutofit fontScale="90000"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Уч. с. 87 упр. 132 (списать всё)</a:t>
            </a:r>
            <a:endParaRPr lang="ru-RU" sz="6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6406" t="22491" r="38056" b="15009"/>
          <a:stretch/>
        </p:blipFill>
        <p:spPr>
          <a:xfrm>
            <a:off x="4799750" y="2621492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882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34851" y="120448"/>
            <a:ext cx="118296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Вставьте буквы вместо точек и спишите слова в алфавитном порядке.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75774" y="1533474"/>
            <a:ext cx="7405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Р…</a:t>
            </a:r>
            <a:r>
              <a:rPr lang="ru-RU" sz="4800" dirty="0" err="1" smtClean="0"/>
              <a:t>бята</a:t>
            </a:r>
            <a:r>
              <a:rPr lang="ru-RU" sz="4800" dirty="0" smtClean="0"/>
              <a:t>, б…</a:t>
            </a:r>
            <a:r>
              <a:rPr lang="ru-RU" sz="4800" dirty="0" err="1" smtClean="0"/>
              <a:t>рёза</a:t>
            </a:r>
            <a:r>
              <a:rPr lang="ru-RU" sz="4800" dirty="0" smtClean="0"/>
              <a:t>, ш…</a:t>
            </a:r>
            <a:r>
              <a:rPr lang="ru-RU" sz="4800" dirty="0" err="1" smtClean="0"/>
              <a:t>шки</a:t>
            </a:r>
            <a:r>
              <a:rPr lang="ru-RU" sz="4800" dirty="0" smtClean="0"/>
              <a:t>, ч…до, дерев…я, </a:t>
            </a:r>
            <a:r>
              <a:rPr lang="ru-RU" sz="4800" dirty="0" err="1" smtClean="0"/>
              <a:t>ло</a:t>
            </a:r>
            <a:r>
              <a:rPr lang="ru-RU" sz="4800" dirty="0" smtClean="0"/>
              <a:t>…</a:t>
            </a:r>
            <a:endParaRPr lang="ru-RU" sz="4800" dirty="0"/>
          </a:p>
        </p:txBody>
      </p:sp>
      <p:pic>
        <p:nvPicPr>
          <p:cNvPr id="2050" name="Picture 2" descr="http://clipartix.com/wp-content/uploads/2016/05/Happy-clipart-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2261" y="1341326"/>
            <a:ext cx="1870728" cy="212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12878" y="3295282"/>
            <a:ext cx="12531143" cy="3732756"/>
            <a:chOff x="-315532" y="3144562"/>
            <a:chExt cx="12531143" cy="3732756"/>
          </a:xfrm>
        </p:grpSpPr>
        <p:pic>
          <p:nvPicPr>
            <p:cNvPr id="8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Скругленная прямоугольная выноска 9"/>
          <p:cNvSpPr/>
          <p:nvPr/>
        </p:nvSpPr>
        <p:spPr>
          <a:xfrm>
            <a:off x="134851" y="113048"/>
            <a:ext cx="118296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проверить букву Б в слове </a:t>
            </a:r>
            <a:r>
              <a:rPr lang="ru-RU" sz="3600" dirty="0" smtClean="0">
                <a:solidFill>
                  <a:srgbClr val="FF0000"/>
                </a:solidFill>
              </a:rPr>
              <a:t>лоб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  <a:endParaRPr lang="ru-RU" sz="3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646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93" y="0"/>
            <a:ext cx="745686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Звук </a:t>
            </a:r>
            <a:r>
              <a:rPr lang="ru-RU" sz="4400" dirty="0" smtClean="0">
                <a:solidFill>
                  <a:srgbClr val="00B0F0"/>
                </a:solidFill>
              </a:rPr>
              <a:t>согласный </a:t>
            </a:r>
            <a:r>
              <a:rPr lang="ru-RU" sz="4400" dirty="0" smtClean="0"/>
              <a:t>проверяй, </a:t>
            </a:r>
          </a:p>
          <a:p>
            <a:r>
              <a:rPr lang="ru-RU" sz="4400" dirty="0" smtClean="0"/>
              <a:t>Рядом </a:t>
            </a:r>
            <a:r>
              <a:rPr lang="ru-RU" sz="4400" dirty="0" smtClean="0">
                <a:solidFill>
                  <a:srgbClr val="FF0000"/>
                </a:solidFill>
              </a:rPr>
              <a:t>гласный</a:t>
            </a:r>
            <a:r>
              <a:rPr lang="ru-RU" sz="4400" dirty="0" smtClean="0"/>
              <a:t> подставляй!</a:t>
            </a:r>
          </a:p>
          <a:p>
            <a:r>
              <a:rPr lang="ru-RU" sz="4400" dirty="0" smtClean="0"/>
              <a:t>Гря</a:t>
            </a:r>
            <a:r>
              <a:rPr lang="ru-RU" sz="4400" dirty="0" smtClean="0">
                <a:solidFill>
                  <a:srgbClr val="00B0F0"/>
                </a:solidFill>
              </a:rPr>
              <a:t>д</a:t>
            </a:r>
            <a:r>
              <a:rPr lang="ru-RU" sz="4400" dirty="0" smtClean="0"/>
              <a:t>ка. Нет чего? - Нет гря</a:t>
            </a:r>
            <a:r>
              <a:rPr lang="ru-RU" sz="4400" dirty="0" smtClean="0">
                <a:solidFill>
                  <a:srgbClr val="00B0F0"/>
                </a:solidFill>
              </a:rPr>
              <a:t>д</a:t>
            </a:r>
            <a:r>
              <a:rPr lang="ru-RU" sz="4400" dirty="0" smtClean="0">
                <a:solidFill>
                  <a:srgbClr val="FF0000"/>
                </a:solidFill>
              </a:rPr>
              <a:t>о</a:t>
            </a:r>
            <a:r>
              <a:rPr lang="ru-RU" sz="4400" dirty="0" smtClean="0"/>
              <a:t>к.</a:t>
            </a:r>
          </a:p>
          <a:p>
            <a:r>
              <a:rPr lang="ru-RU" sz="4400" dirty="0" smtClean="0"/>
              <a:t>А тетра</a:t>
            </a:r>
            <a:r>
              <a:rPr lang="ru-RU" sz="4400" dirty="0" smtClean="0">
                <a:solidFill>
                  <a:srgbClr val="00B0F0"/>
                </a:solidFill>
              </a:rPr>
              <a:t>д</a:t>
            </a:r>
            <a:r>
              <a:rPr lang="ru-RU" sz="4400" dirty="0" smtClean="0"/>
              <a:t>ка? - Нет тетра</a:t>
            </a:r>
            <a:r>
              <a:rPr lang="ru-RU" sz="4400" dirty="0" smtClean="0">
                <a:solidFill>
                  <a:srgbClr val="00B0F0"/>
                </a:solidFill>
              </a:rPr>
              <a:t>д</a:t>
            </a:r>
            <a:r>
              <a:rPr lang="ru-RU" sz="4400" dirty="0" smtClean="0">
                <a:solidFill>
                  <a:srgbClr val="FF0000"/>
                </a:solidFill>
              </a:rPr>
              <a:t>о</a:t>
            </a:r>
            <a:r>
              <a:rPr lang="ru-RU" sz="4400" dirty="0" smtClean="0"/>
              <a:t>к.</a:t>
            </a:r>
          </a:p>
          <a:p>
            <a:r>
              <a:rPr lang="ru-RU" sz="4400" dirty="0" smtClean="0"/>
              <a:t>Зу</a:t>
            </a:r>
            <a:r>
              <a:rPr lang="ru-RU" sz="4400" dirty="0" smtClean="0">
                <a:solidFill>
                  <a:srgbClr val="00B0F0"/>
                </a:solidFill>
              </a:rPr>
              <a:t>б</a:t>
            </a:r>
            <a:r>
              <a:rPr lang="ru-RU" sz="4400" dirty="0" smtClean="0"/>
              <a:t>ки! Изменили - зу</a:t>
            </a:r>
            <a:r>
              <a:rPr lang="ru-RU" sz="4400" dirty="0" smtClean="0">
                <a:solidFill>
                  <a:srgbClr val="00B0F0"/>
                </a:solidFill>
              </a:rPr>
              <a:t>б</a:t>
            </a:r>
            <a:r>
              <a:rPr lang="ru-RU" sz="4400" dirty="0" smtClean="0">
                <a:solidFill>
                  <a:srgbClr val="FF0000"/>
                </a:solidFill>
              </a:rPr>
              <a:t>ы</a:t>
            </a:r>
            <a:r>
              <a:rPr lang="ru-RU" sz="4400" dirty="0" smtClean="0"/>
              <a:t>.</a:t>
            </a:r>
          </a:p>
          <a:p>
            <a:r>
              <a:rPr lang="ru-RU" sz="4400" dirty="0" smtClean="0"/>
              <a:t>Шу</a:t>
            </a:r>
            <a:r>
              <a:rPr lang="ru-RU" sz="4400" dirty="0" smtClean="0">
                <a:solidFill>
                  <a:srgbClr val="00B0F0"/>
                </a:solidFill>
              </a:rPr>
              <a:t>б</a:t>
            </a:r>
            <a:r>
              <a:rPr lang="ru-RU" sz="4400" dirty="0" smtClean="0"/>
              <a:t>ки! Проверяем - шу</a:t>
            </a:r>
            <a:r>
              <a:rPr lang="ru-RU" sz="4400" dirty="0" smtClean="0">
                <a:solidFill>
                  <a:srgbClr val="00B0F0"/>
                </a:solidFill>
              </a:rPr>
              <a:t>б</a:t>
            </a:r>
            <a:r>
              <a:rPr lang="ru-RU" sz="4400" dirty="0" smtClean="0">
                <a:solidFill>
                  <a:srgbClr val="FF0000"/>
                </a:solidFill>
              </a:rPr>
              <a:t>ы</a:t>
            </a:r>
            <a:r>
              <a:rPr lang="ru-RU" sz="4400" dirty="0" smtClean="0"/>
              <a:t>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37260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134851" y="120448"/>
            <a:ext cx="118296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Незнайка написал диктант. </a:t>
            </a:r>
            <a:endParaRPr lang="ru-RU" sz="3600" dirty="0">
              <a:solidFill>
                <a:schemeClr val="tx1"/>
              </a:solidFill>
            </a:endParaRP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Проверьте, есть ли у него ошибки.</a:t>
            </a:r>
          </a:p>
        </p:txBody>
      </p:sp>
      <p:pic>
        <p:nvPicPr>
          <p:cNvPr id="1026" name="Picture 2" descr="http://www.stihi.ru/pics/2015/08/21/63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034" y="2794715"/>
            <a:ext cx="2860965" cy="4063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323" y="3617434"/>
            <a:ext cx="8760711" cy="3023878"/>
          </a:xfrm>
          <a:prstGeom prst="rect">
            <a:avLst/>
          </a:prstGeom>
        </p:spPr>
      </p:pic>
      <p:sp>
        <p:nvSpPr>
          <p:cNvPr id="13" name="Скругленная прямоугольная выноска 12"/>
          <p:cNvSpPr/>
          <p:nvPr/>
        </p:nvSpPr>
        <p:spPr>
          <a:xfrm>
            <a:off x="134851" y="120448"/>
            <a:ext cx="118296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правила нужно выучить Незнайке?</a:t>
            </a: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134851" y="120448"/>
            <a:ext cx="118296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Сегодня на уроке мы вспомним, какие слова пишутся с заглавной буквы.</a:t>
            </a:r>
          </a:p>
        </p:txBody>
      </p:sp>
    </p:spTree>
    <p:extLst>
      <p:ext uri="{BB962C8B-B14F-4D97-AF65-F5344CB8AC3E}">
        <p14:creationId xmlns:p14="http://schemas.microsoft.com/office/powerpoint/2010/main" val="394907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425" y="-103031"/>
            <a:ext cx="7456868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Буква обычная выросла вдруг,</a:t>
            </a:r>
          </a:p>
          <a:p>
            <a:r>
              <a:rPr lang="ru-RU" sz="2400" dirty="0" smtClean="0"/>
              <a:t>Выросла выше всех букв-подруг.</a:t>
            </a:r>
          </a:p>
          <a:p>
            <a:r>
              <a:rPr lang="ru-RU" sz="2400" dirty="0" smtClean="0"/>
              <a:t>Смотрят с почтеньем на буквы подруги.</a:t>
            </a:r>
          </a:p>
          <a:p>
            <a:r>
              <a:rPr lang="ru-RU" sz="2400" dirty="0" smtClean="0"/>
              <a:t>Но почему? За какие заслуги?</a:t>
            </a:r>
          </a:p>
          <a:p>
            <a:endParaRPr lang="ru-RU" sz="2400" dirty="0"/>
          </a:p>
          <a:p>
            <a:r>
              <a:rPr lang="ru-RU" sz="2400" dirty="0" smtClean="0"/>
              <a:t>Буква расти не сама захотела,</a:t>
            </a:r>
          </a:p>
          <a:p>
            <a:r>
              <a:rPr lang="ru-RU" sz="2400" dirty="0" smtClean="0"/>
              <a:t>Букве поручено важное дело.</a:t>
            </a:r>
          </a:p>
          <a:p>
            <a:r>
              <a:rPr lang="ru-RU" sz="2400" dirty="0" smtClean="0"/>
              <a:t>Ставится в слове не зря и не просто</a:t>
            </a:r>
          </a:p>
          <a:p>
            <a:r>
              <a:rPr lang="ru-RU" sz="2400" dirty="0" smtClean="0"/>
              <a:t>Буква такого высокого роста.</a:t>
            </a:r>
          </a:p>
          <a:p>
            <a:endParaRPr lang="ru-RU" sz="2400" dirty="0"/>
          </a:p>
          <a:p>
            <a:r>
              <a:rPr lang="ru-RU" sz="2400" dirty="0" smtClean="0"/>
              <a:t>Ставится буква у строчки в начале,</a:t>
            </a:r>
          </a:p>
          <a:p>
            <a:r>
              <a:rPr lang="ru-RU" sz="2400" dirty="0" smtClean="0"/>
              <a:t>Чтобы начало все замечали.</a:t>
            </a:r>
          </a:p>
          <a:p>
            <a:r>
              <a:rPr lang="ru-RU" sz="2400" dirty="0" smtClean="0"/>
              <a:t>Имя, фамилия пишутся с нею,</a:t>
            </a:r>
          </a:p>
          <a:p>
            <a:r>
              <a:rPr lang="ru-RU" sz="2400" dirty="0" smtClean="0"/>
              <a:t>Чтобы заметней им быть и виднее.</a:t>
            </a:r>
          </a:p>
          <a:p>
            <a:endParaRPr lang="ru-RU" sz="2400" dirty="0"/>
          </a:p>
          <a:p>
            <a:r>
              <a:rPr lang="ru-RU" sz="2400" dirty="0" smtClean="0"/>
              <a:t>Чтобы звучали громко и гордо</a:t>
            </a:r>
          </a:p>
          <a:p>
            <a:r>
              <a:rPr lang="ru-RU" sz="2400" dirty="0" smtClean="0"/>
              <a:t>Имя твоё, имя улицы, города.</a:t>
            </a:r>
          </a:p>
          <a:p>
            <a:r>
              <a:rPr lang="ru-RU" sz="2400" dirty="0" smtClean="0"/>
              <a:t>Буква большая - совсем не пустяк,</a:t>
            </a:r>
          </a:p>
          <a:p>
            <a:r>
              <a:rPr lang="ru-RU" sz="2400" dirty="0" smtClean="0"/>
              <a:t>В букве большой уважения знак!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6652" y="934194"/>
            <a:ext cx="4084674" cy="23532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2701" y="-381840"/>
            <a:ext cx="4523624" cy="23532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1245" y="4867761"/>
            <a:ext cx="6005080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97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490" t="32350" r="24991" b="19762"/>
          <a:stretch/>
        </p:blipFill>
        <p:spPr>
          <a:xfrm>
            <a:off x="0" y="0"/>
            <a:ext cx="12192000" cy="580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2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153" t="21610" r="28851" b="9728"/>
          <a:stretch/>
        </p:blipFill>
        <p:spPr>
          <a:xfrm>
            <a:off x="0" y="0"/>
            <a:ext cx="8704387" cy="6858000"/>
          </a:xfrm>
          <a:prstGeom prst="rect">
            <a:avLst/>
          </a:prstGeom>
        </p:spPr>
      </p:pic>
      <p:pic>
        <p:nvPicPr>
          <p:cNvPr id="3074" name="Picture 2" descr="http://s3.amazonaws.com/s3.timetoast.com/public/uploads/photos/9910930/picture.jpg?149217804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4387" y="1143000"/>
            <a:ext cx="3276600" cy="4572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461679" y="5715000"/>
            <a:ext cx="27303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Пётр </a:t>
            </a:r>
            <a:r>
              <a:rPr lang="en-GB" sz="4400" dirty="0" smtClean="0"/>
              <a:t>I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49747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</TotalTime>
  <Words>247</Words>
  <Application>Microsoft Office PowerPoint</Application>
  <PresentationFormat>Широкоэкранный</PresentationFormat>
  <Paragraphs>40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Уч. с. 87 упр. 132 (списать всё)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653</cp:revision>
  <dcterms:created xsi:type="dcterms:W3CDTF">2017-06-28T13:54:10Z</dcterms:created>
  <dcterms:modified xsi:type="dcterms:W3CDTF">2017-11-04T16:11:12Z</dcterms:modified>
</cp:coreProperties>
</file>