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350" r:id="rId5"/>
    <p:sldId id="369" r:id="rId6"/>
    <p:sldId id="376" r:id="rId7"/>
    <p:sldId id="378" r:id="rId8"/>
    <p:sldId id="377" r:id="rId9"/>
    <p:sldId id="379" r:id="rId10"/>
    <p:sldId id="380" r:id="rId11"/>
    <p:sldId id="381" r:id="rId12"/>
    <p:sldId id="382" r:id="rId13"/>
    <p:sldId id="273" r:id="rId14"/>
    <p:sldId id="280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99FF99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480" t="28125" r="13409" b="16770"/>
          <a:stretch/>
        </p:blipFill>
        <p:spPr>
          <a:xfrm>
            <a:off x="0" y="0"/>
            <a:ext cx="9257682" cy="4273826"/>
          </a:xfrm>
          <a:prstGeom prst="rect">
            <a:avLst/>
          </a:prstGeom>
        </p:spPr>
      </p:pic>
      <p:pic>
        <p:nvPicPr>
          <p:cNvPr id="10242" name="Picture 2" descr="http://malunki.by/image/900x600/content/f/f-nat-114-54169fa8e29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850" y="158825"/>
            <a:ext cx="2941983" cy="196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4.bp.blogspot.com/-7vuv6XqUTSY/UI1kSMDndEI/AAAAAAAAB6w/WEh2Zi7tVWc/s1600/w-drop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682" y="2278971"/>
            <a:ext cx="2934318" cy="194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0" y="4273826"/>
            <a:ext cx="12531143" cy="3732756"/>
            <a:chOff x="-315532" y="3144562"/>
            <a:chExt cx="12531143" cy="3732756"/>
          </a:xfrm>
        </p:grpSpPr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5355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259" t="23596" r="13333" b="21331"/>
          <a:stretch/>
        </p:blipFill>
        <p:spPr>
          <a:xfrm>
            <a:off x="0" y="0"/>
            <a:ext cx="9114076" cy="4273826"/>
          </a:xfrm>
          <a:prstGeom prst="rect">
            <a:avLst/>
          </a:prstGeom>
        </p:spPr>
      </p:pic>
      <p:pic>
        <p:nvPicPr>
          <p:cNvPr id="11266" name="Picture 2" descr="http://otvet.imgsmail.ru/download/234020906_b86c2238bccd8443bd8202cb00a09203_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369" y="944217"/>
            <a:ext cx="3077924" cy="238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4273825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3345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381" t="22315" r="23308" b="18706"/>
          <a:stretch/>
        </p:blipFill>
        <p:spPr>
          <a:xfrm>
            <a:off x="167425" y="0"/>
            <a:ext cx="11771290" cy="681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6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2549924" y="76605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49923" y="7516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нужно знать алфавит?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49923" y="75166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49922" y="75885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49922" y="7444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6119" y="368860"/>
            <a:ext cx="6720990" cy="1859185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</a:t>
            </a:r>
            <a:r>
              <a:rPr lang="ru-RU" sz="6000" dirty="0" smtClean="0"/>
              <a:t>с. 37-38 №79-81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929706" y="2410975"/>
            <a:ext cx="2853815" cy="40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пословицу. Как вы её понимаете?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12966" y="1946463"/>
            <a:ext cx="5528770" cy="76944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Пиши, да не спеши.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35" name="Скругленная прямоугольная выноска 34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пословицу звуками.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0" y="3445565"/>
            <a:ext cx="12531143" cy="3732756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Давайте повторим алфавит.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pic>
        <p:nvPicPr>
          <p:cNvPr id="5122" name="Picture 2" descr="https://nukitoys.ru/upload/iblock/fbf/ea744ac2-a8f2-11e0-bcde-ed19836b8eab_ebeeed08-c452-11e0-bd15-ab4b7809d056.resize1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6078" r="4018" b="4838"/>
          <a:stretch/>
        </p:blipFill>
        <p:spPr bwMode="auto">
          <a:xfrm>
            <a:off x="3284113" y="1702201"/>
            <a:ext cx="6774288" cy="51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Кто из вас может рассказать алфавит начиная с любой буквы?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Расскажите алфавит с буквы Е.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Расскажите алфавит с буквы П.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Расскажите алфавит с буквы Л.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Расскажите алфавит с буквы Щ.</a:t>
            </a:r>
          </a:p>
        </p:txBody>
      </p:sp>
    </p:spTree>
    <p:extLst>
      <p:ext uri="{BB962C8B-B14F-4D97-AF65-F5344CB8AC3E}">
        <p14:creationId xmlns:p14="http://schemas.microsoft.com/office/powerpoint/2010/main" val="11466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391" t="29182" r="26376" b="9375"/>
          <a:stretch/>
        </p:blipFill>
        <p:spPr>
          <a:xfrm>
            <a:off x="0" y="0"/>
            <a:ext cx="7572777" cy="4736379"/>
          </a:xfrm>
          <a:prstGeom prst="rect">
            <a:avLst/>
          </a:prstGeom>
        </p:spPr>
      </p:pic>
      <p:pic>
        <p:nvPicPr>
          <p:cNvPr id="8194" name="Picture 2" descr="http://img-fotki.yandex.ru/get/39/fotosait99.d/0_1814b_9c3f54da_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914400"/>
            <a:ext cx="4457700" cy="5943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45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859" t="45027" r="20932" b="31558"/>
          <a:stretch/>
        </p:blipFill>
        <p:spPr>
          <a:xfrm>
            <a:off x="0" y="4469877"/>
            <a:ext cx="12192000" cy="23881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03" y="1918952"/>
            <a:ext cx="1614424" cy="208265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Какое слово в словаре будет стоять первым: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сумка или ранец? Карандаш или линейка?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7425" y="25758"/>
            <a:ext cx="12057149" cy="177274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А что же делать в том случае, когда первые буквы слов одинаковые? Какое слово будет в словаре расположено раньше: книга или картина?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7425" y="34099"/>
            <a:ext cx="12057149" cy="177274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А так - какое слово будет в словаре расположено раньше: книга или книжка? Мартышка или матрёшка?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7425" y="34099"/>
            <a:ext cx="12057149" cy="177274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Молодцы, ребята, не заблудитесь между слов в словаре!</a:t>
            </a:r>
          </a:p>
        </p:txBody>
      </p:sp>
      <p:pic>
        <p:nvPicPr>
          <p:cNvPr id="9218" name="Picture 2" descr="http://cdb-yaroslavl.ru/images/slov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87" y="1918952"/>
            <a:ext cx="4106456" cy="264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4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859" t="35520" r="21031" b="20290"/>
          <a:stretch/>
        </p:blipFill>
        <p:spPr>
          <a:xfrm>
            <a:off x="1413275" y="0"/>
            <a:ext cx="9324304" cy="345191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661879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956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074" t="30766" r="13508" b="35783"/>
          <a:stretch/>
        </p:blipFill>
        <p:spPr>
          <a:xfrm>
            <a:off x="0" y="0"/>
            <a:ext cx="12192000" cy="345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5617" y="4043966"/>
            <a:ext cx="12234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FF0000"/>
                </a:solidFill>
              </a:rPr>
              <a:t>Н</a:t>
            </a:r>
            <a:endParaRPr lang="ru-RU" sz="115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4043966"/>
            <a:ext cx="12234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92D050"/>
                </a:solidFill>
              </a:rPr>
              <a:t>О</a:t>
            </a:r>
            <a:endParaRPr lang="ru-RU" sz="11500" dirty="0">
              <a:solidFill>
                <a:srgbClr val="92D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6693" y="4043966"/>
            <a:ext cx="12234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00B050"/>
                </a:solidFill>
              </a:rPr>
              <a:t>Я</a:t>
            </a:r>
            <a:endParaRPr lang="ru-RU" sz="115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4276" y="4043966"/>
            <a:ext cx="12234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00B0F0"/>
                </a:solidFill>
              </a:rPr>
              <a:t>Б</a:t>
            </a:r>
            <a:endParaRPr lang="ru-RU" sz="115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97769" y="4043966"/>
            <a:ext cx="12234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FFC000"/>
                </a:solidFill>
              </a:rPr>
              <a:t>Р</a:t>
            </a:r>
            <a:endParaRPr lang="ru-RU" sz="11500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92285" y="4043966"/>
            <a:ext cx="12234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0070C0"/>
                </a:solidFill>
              </a:rPr>
              <a:t>Ъ</a:t>
            </a:r>
            <a:endParaRPr lang="ru-RU" sz="115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63307" y="4043966"/>
            <a:ext cx="1223493" cy="186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1500" dirty="0" smtClean="0">
                <a:solidFill>
                  <a:srgbClr val="0070C0"/>
                </a:solidFill>
              </a:rPr>
              <a:t>Ь</a:t>
            </a:r>
            <a:endParaRPr lang="ru-RU" sz="115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95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190</Words>
  <Application>Microsoft Office PowerPoint</Application>
  <PresentationFormat>Широкоэкранный</PresentationFormat>
  <Paragraphs>29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37-38 №79-81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579</cp:revision>
  <dcterms:created xsi:type="dcterms:W3CDTF">2017-06-28T13:54:10Z</dcterms:created>
  <dcterms:modified xsi:type="dcterms:W3CDTF">2017-11-04T16:04:17Z</dcterms:modified>
</cp:coreProperties>
</file>