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358" r:id="rId8"/>
    <p:sldId id="278" r:id="rId9"/>
    <p:sldId id="365" r:id="rId10"/>
    <p:sldId id="370" r:id="rId11"/>
    <p:sldId id="369" r:id="rId12"/>
    <p:sldId id="373" r:id="rId13"/>
    <p:sldId id="376" r:id="rId14"/>
    <p:sldId id="375" r:id="rId15"/>
    <p:sldId id="374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663300"/>
    <a:srgbClr val="FF6965"/>
    <a:srgbClr val="5B9BD5"/>
    <a:srgbClr val="FFCC99"/>
    <a:srgbClr val="99CCFF"/>
    <a:srgbClr val="FFCCFF"/>
    <a:srgbClr val="FF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7" y="-448535"/>
            <a:ext cx="12412532" cy="2139881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04094"/>
              </p:ext>
            </p:extLst>
          </p:nvPr>
        </p:nvGraphicFramePr>
        <p:xfrm>
          <a:off x="0" y="1135086"/>
          <a:ext cx="12192000" cy="603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62687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/>
                </a:tc>
              </a:tr>
              <a:tr h="195424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70 + 20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8 + 5 - 6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63 + 6</a:t>
                      </a:r>
                      <a:endParaRPr lang="ru-RU" sz="3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</a:t>
                      </a:r>
                      <a:r>
                        <a:rPr lang="ru-RU" sz="3200" dirty="0" smtClean="0"/>
                        <a:t>1</a:t>
                      </a:r>
                    </a:p>
                    <a:p>
                      <a:pPr algn="ctr"/>
                      <a:r>
                        <a:rPr lang="ru-RU" sz="3200" dirty="0" smtClean="0"/>
                        <a:t>90 - 30</a:t>
                      </a:r>
                    </a:p>
                    <a:p>
                      <a:pPr algn="ctr"/>
                      <a:r>
                        <a:rPr lang="ru-RU" sz="3200" dirty="0" smtClean="0"/>
                        <a:t>6</a:t>
                      </a:r>
                      <a:r>
                        <a:rPr lang="ru-RU" sz="3200" baseline="0" dirty="0" smtClean="0"/>
                        <a:t> + 9 - 7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71 + 5</a:t>
                      </a:r>
                      <a:endParaRPr lang="ru-RU" sz="3200" baseline="0" dirty="0" smtClean="0"/>
                    </a:p>
                  </a:txBody>
                  <a:tcPr/>
                </a:tc>
              </a:tr>
              <a:tr h="335429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№2</a:t>
                      </a:r>
                    </a:p>
                    <a:p>
                      <a:pPr algn="just"/>
                      <a:r>
                        <a:rPr lang="ru-RU" sz="3200" dirty="0" smtClean="0"/>
                        <a:t>В кабинете</a:t>
                      </a:r>
                      <a:r>
                        <a:rPr lang="ru-RU" sz="3200" baseline="0" dirty="0" smtClean="0"/>
                        <a:t> рисования 22 коробки с гуашью, а коробок с акварелью на 7 больше. Сколько коробок с акварелью в кабинете рисования?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 №</a:t>
                      </a:r>
                      <a:r>
                        <a:rPr lang="ru-RU" sz="3200" dirty="0" smtClean="0"/>
                        <a:t>2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В кабинете</a:t>
                      </a:r>
                      <a:r>
                        <a:rPr lang="ru-RU" sz="3200" baseline="0" dirty="0" smtClean="0"/>
                        <a:t> рисования 43 коробки с гуашью, а коробок с акварелью на 5 больше. Сколько коробок с акварелью в кабинете рисования?</a:t>
                      </a:r>
                      <a:endParaRPr lang="ru-RU" sz="32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8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3739" t="54005" r="13904" b="34023"/>
          <a:stretch/>
        </p:blipFill>
        <p:spPr>
          <a:xfrm>
            <a:off x="0" y="0"/>
            <a:ext cx="12192000" cy="1134140"/>
          </a:xfrm>
          <a:prstGeom prst="rect">
            <a:avLst/>
          </a:prstGeom>
        </p:spPr>
      </p:pic>
      <p:pic>
        <p:nvPicPr>
          <p:cNvPr id="2050" name="Picture 2" descr="http://www.yarcdu.ru/sites/www.yarcdu.ru/files/image/24474245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600" y="1059646"/>
            <a:ext cx="3141418" cy="314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83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958" t="34815" r="15884" b="48811"/>
          <a:stretch/>
        </p:blipFill>
        <p:spPr>
          <a:xfrm>
            <a:off x="0" y="-1"/>
            <a:ext cx="12192000" cy="1555359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3428560"/>
            <a:ext cx="12192000" cy="3468077"/>
            <a:chOff x="0" y="3389923"/>
            <a:chExt cx="12192000" cy="3468077"/>
          </a:xfrm>
        </p:grpSpPr>
        <p:pic>
          <p:nvPicPr>
            <p:cNvPr id="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0" y="1986126"/>
            <a:ext cx="12192000" cy="3468077"/>
            <a:chOff x="0" y="3389923"/>
            <a:chExt cx="12192000" cy="3468077"/>
          </a:xfrm>
        </p:grpSpPr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823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76 </a:t>
            </a:r>
            <a:r>
              <a:rPr lang="ru-RU" sz="6600" smtClean="0"/>
              <a:t>№6, </a:t>
            </a:r>
            <a:r>
              <a:rPr lang="ru-RU" sz="6600" dirty="0" smtClean="0"/>
              <a:t>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Решим «круговые» примеры.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65588" y="1810177"/>
            <a:ext cx="12357588" cy="454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838" t="36224" r="17567" b="39481"/>
          <a:stretch/>
        </p:blipFill>
        <p:spPr>
          <a:xfrm>
            <a:off x="141668" y="105396"/>
            <a:ext cx="11848563" cy="2427845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318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 + 4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762" y="2608877"/>
            <a:ext cx="2704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53 + 4 =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15911" y="3624540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+ 3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2936382" y="2581042"/>
            <a:ext cx="4262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(50 + 3) + 4 = 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7147771" y="2608877"/>
            <a:ext cx="4262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50 + (3 + 4) = </a:t>
            </a:r>
            <a:endParaRPr lang="ru-RU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11243250" y="2608876"/>
            <a:ext cx="112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57</a:t>
            </a:r>
            <a:endParaRPr lang="ru-RU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843565" y="4640203"/>
            <a:ext cx="428866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сумма разрядных слагаемых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6613300" y="4640203"/>
            <a:ext cx="4288665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сочетательный закон сложения</a:t>
            </a:r>
            <a:endParaRPr lang="ru-RU" sz="36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592428" y="338714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104362" y="338420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4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838" t="39921" r="20932" b="42297"/>
          <a:stretch/>
        </p:blipFill>
        <p:spPr>
          <a:xfrm>
            <a:off x="0" y="321972"/>
            <a:ext cx="12192000" cy="1868577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5470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958" t="46083" r="42510" b="27861"/>
          <a:stretch/>
        </p:blipFill>
        <p:spPr>
          <a:xfrm>
            <a:off x="0" y="-90153"/>
            <a:ext cx="12192000" cy="3922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78" y="3682800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5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2017-11-26T15:14:09Z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