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1" r:id="rId4"/>
    <p:sldId id="350" r:id="rId5"/>
    <p:sldId id="369" r:id="rId6"/>
    <p:sldId id="370" r:id="rId7"/>
    <p:sldId id="371" r:id="rId8"/>
    <p:sldId id="352" r:id="rId9"/>
    <p:sldId id="368" r:id="rId10"/>
    <p:sldId id="372" r:id="rId11"/>
    <p:sldId id="373" r:id="rId12"/>
    <p:sldId id="374" r:id="rId13"/>
    <p:sldId id="375" r:id="rId14"/>
    <p:sldId id="273" r:id="rId15"/>
    <p:sldId id="280" r:id="rId16"/>
    <p:sldId id="258" r:id="rId17"/>
    <p:sldId id="31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99FF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453" t="33016" r="19445" b="41078"/>
          <a:stretch/>
        </p:blipFill>
        <p:spPr>
          <a:xfrm>
            <a:off x="0" y="0"/>
            <a:ext cx="12192000" cy="322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6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620" t="23415" r="28102" b="7563"/>
          <a:stretch/>
        </p:blipFill>
        <p:spPr>
          <a:xfrm>
            <a:off x="1762539" y="0"/>
            <a:ext cx="8531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6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hoto.foto-planeta.com/view/1/8/4/zvonetskoe-184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4"/>
          <a:stretch/>
        </p:blipFill>
        <p:spPr bwMode="auto">
          <a:xfrm>
            <a:off x="455898" y="3091701"/>
            <a:ext cx="5121682" cy="3592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56orb.ru/sites/default/files/news/2015-11-25_1325/dvutavrovaya_bal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65" y="3091701"/>
            <a:ext cx="4789912" cy="3592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84123" y="0"/>
            <a:ext cx="19318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Балка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1060" y="1247223"/>
            <a:ext cx="44313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Длинный овраг с поросшими травой склонами</a:t>
            </a:r>
            <a:endParaRPr lang="ru-RU" sz="14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8415" y="1247223"/>
            <a:ext cx="63740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Конструкция, укрепленная между </a:t>
            </a:r>
            <a:r>
              <a:rPr lang="ru-RU" sz="3600" dirty="0">
                <a:solidFill>
                  <a:srgbClr val="0070C0"/>
                </a:solidFill>
              </a:rPr>
              <a:t>двумя </a:t>
            </a:r>
            <a:r>
              <a:rPr lang="ru-RU" sz="3600" dirty="0" smtClean="0">
                <a:solidFill>
                  <a:srgbClr val="0070C0"/>
                </a:solidFill>
              </a:rPr>
              <a:t>стенами и служащая поддержкой </a:t>
            </a:r>
            <a:r>
              <a:rPr lang="ru-RU" sz="3600" dirty="0">
                <a:solidFill>
                  <a:srgbClr val="0070C0"/>
                </a:solidFill>
              </a:rPr>
              <a:t>потолка</a:t>
            </a:r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281320" y="668056"/>
            <a:ext cx="772731" cy="680553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440465" y="671836"/>
            <a:ext cx="772731" cy="680553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7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835" t="29006" r="28851" b="15713"/>
          <a:stretch/>
        </p:blipFill>
        <p:spPr>
          <a:xfrm>
            <a:off x="785611" y="0"/>
            <a:ext cx="10439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5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549924" y="76605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49923" y="7516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нужно знать алфавит?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49923" y="75166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49922" y="75885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49922" y="7444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8" y="278708"/>
            <a:ext cx="8279333" cy="2438734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</a:t>
            </a:r>
            <a:r>
              <a:rPr lang="ru-RU" sz="6000" dirty="0" smtClean="0"/>
              <a:t>с. 36-37 №75-77+</a:t>
            </a:r>
            <a:br>
              <a:rPr lang="ru-RU" sz="6000" dirty="0" smtClean="0"/>
            </a:br>
            <a:r>
              <a:rPr lang="ru-RU" sz="6000" dirty="0" smtClean="0"/>
              <a:t>выучить алфавит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5143965" y="2974993"/>
            <a:ext cx="2425298" cy="348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слова буквами. Не попадитесь в ловушки!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3410" y="1746408"/>
            <a:ext cx="1948443" cy="58477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[</a:t>
            </a:r>
            <a:r>
              <a:rPr lang="ru-RU" sz="3200" dirty="0" err="1" smtClean="0"/>
              <a:t>жыраф</a:t>
            </a:r>
            <a:r>
              <a:rPr lang="en-GB" sz="3200" dirty="0" smtClean="0"/>
              <a:t>]</a:t>
            </a:r>
            <a:endParaRPr lang="ru-RU" sz="32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688728" y="1684850"/>
            <a:ext cx="1948443" cy="64633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[</a:t>
            </a:r>
            <a:r>
              <a:rPr lang="ru-RU" sz="3200" dirty="0" err="1" smtClean="0"/>
              <a:t>й</a:t>
            </a:r>
            <a:r>
              <a:rPr lang="ru-RU" sz="5400" baseline="30000" dirty="0" err="1" smtClean="0"/>
              <a:t>,</a:t>
            </a:r>
            <a:r>
              <a:rPr lang="ru-RU" sz="3200" dirty="0" err="1" smtClean="0"/>
              <a:t>ама</a:t>
            </a:r>
            <a:r>
              <a:rPr lang="en-GB" sz="3200" dirty="0" smtClean="0"/>
              <a:t>]</a:t>
            </a:r>
            <a:endParaRPr lang="ru-RU" sz="32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8072445" y="1684849"/>
            <a:ext cx="2397721" cy="64633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[</a:t>
            </a:r>
            <a:r>
              <a:rPr lang="ru-RU" sz="3200" dirty="0" err="1" smtClean="0"/>
              <a:t>пращ</a:t>
            </a:r>
            <a:r>
              <a:rPr lang="ru-RU" sz="5400" baseline="30000" dirty="0" err="1" smtClean="0"/>
              <a:t>,</a:t>
            </a:r>
            <a:r>
              <a:rPr lang="ru-RU" sz="3200" dirty="0" err="1" smtClean="0"/>
              <a:t>ай</a:t>
            </a:r>
            <a:r>
              <a:rPr lang="ru-RU" sz="5400" baseline="30000" dirty="0" smtClean="0"/>
              <a:t>,</a:t>
            </a:r>
            <a:r>
              <a:rPr lang="en-GB" sz="3200" dirty="0" smtClean="0"/>
              <a:t>]</a:t>
            </a:r>
            <a:endParaRPr lang="ru-RU" sz="3200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4503871" y="2596090"/>
            <a:ext cx="1948443" cy="58477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[</a:t>
            </a:r>
            <a:r>
              <a:rPr lang="ru-RU" sz="3200" dirty="0" err="1" smtClean="0"/>
              <a:t>дуп</a:t>
            </a:r>
            <a:r>
              <a:rPr lang="en-GB" sz="3200" dirty="0" smtClean="0"/>
              <a:t>]</a:t>
            </a:r>
            <a:endParaRPr lang="ru-RU" sz="3200" dirty="0" smtClean="0"/>
          </a:p>
        </p:txBody>
      </p:sp>
      <p:sp>
        <p:nvSpPr>
          <p:cNvPr id="33" name="TextBox 32"/>
          <p:cNvSpPr txBox="1"/>
          <p:nvPr/>
        </p:nvSpPr>
        <p:spPr>
          <a:xfrm>
            <a:off x="6964892" y="2596090"/>
            <a:ext cx="1948443" cy="58477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[</a:t>
            </a:r>
            <a:r>
              <a:rPr lang="ru-RU" sz="3200" dirty="0" smtClean="0"/>
              <a:t>сом</a:t>
            </a:r>
            <a:r>
              <a:rPr lang="en-GB" sz="3200" dirty="0" smtClean="0"/>
              <a:t>]</a:t>
            </a:r>
            <a:endParaRPr lang="ru-RU" sz="3200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0" y="3445565"/>
            <a:ext cx="12531143" cy="3732756"/>
            <a:chOff x="-315532" y="3144562"/>
            <a:chExt cx="12531143" cy="3732756"/>
          </a:xfrm>
        </p:grpSpPr>
        <p:pic>
          <p:nvPicPr>
            <p:cNvPr id="11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это? Буквы или звуки? Почему?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pic>
        <p:nvPicPr>
          <p:cNvPr id="5122" name="Picture 2" descr="https://nukitoys.ru/upload/iblock/fbf/ea744ac2-a8f2-11e0-bcde-ed19836b8eab_ebeeed08-c452-11e0-bd15-ab4b7809d056.resize1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6078" r="4018" b="4838"/>
          <a:stretch/>
        </p:blipFill>
        <p:spPr bwMode="auto">
          <a:xfrm>
            <a:off x="3284113" y="1702201"/>
            <a:ext cx="6774288" cy="51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называются буквы, стоящие в определённо порядке?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для чего нам нужно знать алфавит?</a:t>
            </a:r>
          </a:p>
        </p:txBody>
      </p:sp>
    </p:spTree>
    <p:extLst>
      <p:ext uri="{BB962C8B-B14F-4D97-AF65-F5344CB8AC3E}">
        <p14:creationId xmlns:p14="http://schemas.microsoft.com/office/powerpoint/2010/main" val="11466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934" t="16858" r="30237" b="7439"/>
          <a:stretch/>
        </p:blipFill>
        <p:spPr>
          <a:xfrm>
            <a:off x="2343956" y="0"/>
            <a:ext cx="73843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5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057" t="33583" r="21624" b="44938"/>
          <a:stretch/>
        </p:blipFill>
        <p:spPr>
          <a:xfrm>
            <a:off x="0" y="0"/>
            <a:ext cx="12165244" cy="2215166"/>
          </a:xfrm>
          <a:prstGeom prst="rect">
            <a:avLst/>
          </a:prstGeom>
        </p:spPr>
      </p:pic>
      <p:pic>
        <p:nvPicPr>
          <p:cNvPr id="3" name="Picture 2" descr="https://nukitoys.ru/upload/iblock/fbf/ea744ac2-a8f2-11e0-bcde-ed19836b8eab_ebeeed08-c452-11e0-bd15-ab4b7809d056.resize1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6078" r="4018" b="4838"/>
          <a:stretch/>
        </p:blipFill>
        <p:spPr bwMode="auto">
          <a:xfrm>
            <a:off x="2910625" y="1702201"/>
            <a:ext cx="6774288" cy="51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24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975" t="29181" r="13409" b="14304"/>
          <a:stretch/>
        </p:blipFill>
        <p:spPr>
          <a:xfrm>
            <a:off x="2437145" y="0"/>
            <a:ext cx="7276564" cy="347069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470695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1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726" t="22667" r="19447" b="46235"/>
          <a:stretch/>
        </p:blipFill>
        <p:spPr>
          <a:xfrm>
            <a:off x="0" y="145774"/>
            <a:ext cx="12192000" cy="381842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964196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573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125</Words>
  <Application>Microsoft Office PowerPoint</Application>
  <PresentationFormat>Широкоэкранный</PresentationFormat>
  <Paragraphs>20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36-37 №75-77+ выучить алфавит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558</cp:revision>
  <dcterms:created xsi:type="dcterms:W3CDTF">2017-06-28T13:54:10Z</dcterms:created>
  <dcterms:modified xsi:type="dcterms:W3CDTF">2017-11-04T16:02:25Z</dcterms:modified>
</cp:coreProperties>
</file>