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3" r:id="rId4"/>
  </p:sldMasterIdLst>
  <p:notesMasterIdLst>
    <p:notesMasterId r:id="rId21"/>
  </p:notesMasterIdLst>
  <p:handoutMasterIdLst>
    <p:handoutMasterId r:id="rId22"/>
  </p:handoutMasterIdLst>
  <p:sldIdLst>
    <p:sldId id="263" r:id="rId5"/>
    <p:sldId id="269" r:id="rId6"/>
    <p:sldId id="313" r:id="rId7"/>
    <p:sldId id="358" r:id="rId8"/>
    <p:sldId id="278" r:id="rId9"/>
    <p:sldId id="365" r:id="rId10"/>
    <p:sldId id="346" r:id="rId11"/>
    <p:sldId id="366" r:id="rId12"/>
    <p:sldId id="367" r:id="rId13"/>
    <p:sldId id="368" r:id="rId14"/>
    <p:sldId id="369" r:id="rId15"/>
    <p:sldId id="370" r:id="rId16"/>
    <p:sldId id="371" r:id="rId17"/>
    <p:sldId id="287" r:id="rId18"/>
    <p:sldId id="295" r:id="rId19"/>
    <p:sldId id="268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FFFF99"/>
    <a:srgbClr val="663300"/>
    <a:srgbClr val="FF6965"/>
    <a:srgbClr val="5B9BD5"/>
    <a:srgbClr val="FFCC99"/>
    <a:srgbClr val="99CCFF"/>
    <a:srgbClr val="FFCCFF"/>
    <a:srgbClr val="FF0000"/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96C2C-1453-4857-807C-3E6A6D8B114A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0F877-C3FF-41E2-A53F-919DF9825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061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6.png"/><Relationship Id="rId16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951" y="3112387"/>
            <a:ext cx="682266" cy="7074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922" y="617943"/>
            <a:ext cx="504825" cy="571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1789" y="4694476"/>
            <a:ext cx="930391" cy="12275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92" y="144368"/>
            <a:ext cx="542925" cy="5238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5334195"/>
            <a:ext cx="619050" cy="7857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01" y="793708"/>
            <a:ext cx="504439" cy="5732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035" y="3237635"/>
            <a:ext cx="505836" cy="5278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545" y="3532354"/>
            <a:ext cx="1837994" cy="13476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3" y="1849821"/>
            <a:ext cx="608569" cy="6925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372" y="2012025"/>
            <a:ext cx="714375" cy="7524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272" y="5066318"/>
            <a:ext cx="1038023" cy="7071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8" y="272246"/>
            <a:ext cx="1860164" cy="131190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842568"/>
            <a:ext cx="576489" cy="54967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85" y="422756"/>
            <a:ext cx="1363851" cy="480937"/>
          </a:xfrm>
          <a:prstGeom prst="rect">
            <a:avLst/>
          </a:prstGeom>
        </p:spPr>
      </p:pic>
      <p:pic>
        <p:nvPicPr>
          <p:cNvPr id="21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75" y="3034817"/>
            <a:ext cx="319165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92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43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51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7376894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22" y="3159355"/>
            <a:ext cx="2227716" cy="3175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29" y="3327682"/>
            <a:ext cx="590083" cy="6118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590062" y="3097525"/>
            <a:ext cx="516972" cy="6821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107" y="397621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224" y="816747"/>
            <a:ext cx="470785" cy="5975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542" y="816747"/>
            <a:ext cx="335160" cy="3808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977" y="2586264"/>
            <a:ext cx="351849" cy="3671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066" y="1360529"/>
            <a:ext cx="1481355" cy="108612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087" y="2714619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13" y="393674"/>
            <a:ext cx="18097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44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968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969" y="351240"/>
            <a:ext cx="1809750" cy="6381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38" y="3159355"/>
            <a:ext cx="2395938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65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981" y="468239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08" y="3273631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1166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625" y="415010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75" y="3172245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379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105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102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12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245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40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937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6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0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676F6-E1A9-4189-97C2-57B3295F990C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030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691" r:id="rId14"/>
    <p:sldLayoutId id="2147483692" r:id="rId15"/>
    <p:sldLayoutId id="2147483694" r:id="rId1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41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gif"/><Relationship Id="rId5" Type="http://schemas.openxmlformats.org/officeDocument/2006/relationships/image" Target="../media/image34.gif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2388" t="19928" r="8486" b="10194"/>
          <a:stretch/>
        </p:blipFill>
        <p:spPr>
          <a:xfrm>
            <a:off x="0" y="0"/>
            <a:ext cx="12192000" cy="692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798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12749" t="29709" r="52607" b="46699"/>
          <a:stretch/>
        </p:blipFill>
        <p:spPr>
          <a:xfrm>
            <a:off x="2099259" y="2086378"/>
            <a:ext cx="7765960" cy="2973254"/>
          </a:xfrm>
          <a:prstGeom prst="rect">
            <a:avLst/>
          </a:prstGeom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450762" y="91528"/>
            <a:ext cx="11359166" cy="745600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Время посчитать!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62" y="656823"/>
            <a:ext cx="1648497" cy="1894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410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0" y="2558081"/>
            <a:ext cx="12531144" cy="4288435"/>
            <a:chOff x="0" y="2782067"/>
            <a:chExt cx="12531144" cy="4288435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0" y="2782067"/>
              <a:ext cx="9259910" cy="2330846"/>
              <a:chOff x="0" y="3389923"/>
              <a:chExt cx="12192000" cy="3468077"/>
            </a:xfrm>
          </p:grpSpPr>
          <p:pic>
            <p:nvPicPr>
              <p:cNvPr id="2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2" name="Группа 11"/>
            <p:cNvGrpSpPr/>
            <p:nvPr/>
          </p:nvGrpSpPr>
          <p:grpSpPr>
            <a:xfrm>
              <a:off x="0" y="4739656"/>
              <a:ext cx="9259910" cy="2330846"/>
              <a:chOff x="0" y="3389923"/>
              <a:chExt cx="12192000" cy="3468077"/>
            </a:xfrm>
          </p:grpSpPr>
          <p:pic>
            <p:nvPicPr>
              <p:cNvPr id="2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3" name="Группа 12"/>
            <p:cNvGrpSpPr/>
            <p:nvPr/>
          </p:nvGrpSpPr>
          <p:grpSpPr>
            <a:xfrm>
              <a:off x="3271234" y="2782067"/>
              <a:ext cx="9259910" cy="2330846"/>
              <a:chOff x="0" y="3389923"/>
              <a:chExt cx="12192000" cy="3468077"/>
            </a:xfrm>
          </p:grpSpPr>
          <p:pic>
            <p:nvPicPr>
              <p:cNvPr id="1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4" name="Группа 13"/>
            <p:cNvGrpSpPr/>
            <p:nvPr/>
          </p:nvGrpSpPr>
          <p:grpSpPr>
            <a:xfrm>
              <a:off x="3271234" y="4739656"/>
              <a:ext cx="9259910" cy="2330846"/>
              <a:chOff x="0" y="3389923"/>
              <a:chExt cx="12192000" cy="3468077"/>
            </a:xfrm>
          </p:grpSpPr>
          <p:pic>
            <p:nvPicPr>
              <p:cNvPr id="1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12472" t="30106" r="15167" b="59012"/>
          <a:stretch/>
        </p:blipFill>
        <p:spPr>
          <a:xfrm>
            <a:off x="1" y="0"/>
            <a:ext cx="12192000" cy="1030797"/>
          </a:xfrm>
          <a:prstGeom prst="rect">
            <a:avLst/>
          </a:prstGeom>
        </p:spPr>
      </p:pic>
      <p:pic>
        <p:nvPicPr>
          <p:cNvPr id="3074" name="Picture 2" descr="http://www.sillydolls.ca/uploads/1/4/8/8/14881500/546097_ori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1101" y="1111813"/>
            <a:ext cx="3165368" cy="31653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70519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2315" t="30118" r="14556" b="57564"/>
          <a:stretch/>
        </p:blipFill>
        <p:spPr>
          <a:xfrm>
            <a:off x="0" y="0"/>
            <a:ext cx="12192000" cy="1154674"/>
          </a:xfrm>
          <a:prstGeom prst="rect">
            <a:avLst/>
          </a:prstGeom>
        </p:spPr>
      </p:pic>
      <p:sp>
        <p:nvSpPr>
          <p:cNvPr id="3" name="Равнобедренный треугольник 2"/>
          <p:cNvSpPr/>
          <p:nvPr/>
        </p:nvSpPr>
        <p:spPr>
          <a:xfrm>
            <a:off x="4899126" y="1313659"/>
            <a:ext cx="3394869" cy="983557"/>
          </a:xfrm>
          <a:prstGeom prst="triangle">
            <a:avLst>
              <a:gd name="adj" fmla="val 27647"/>
            </a:avLst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/>
          <p:cNvGrpSpPr/>
          <p:nvPr/>
        </p:nvGrpSpPr>
        <p:grpSpPr>
          <a:xfrm>
            <a:off x="0" y="2569565"/>
            <a:ext cx="12531144" cy="4288435"/>
            <a:chOff x="0" y="2782067"/>
            <a:chExt cx="12531144" cy="4288435"/>
          </a:xfrm>
        </p:grpSpPr>
        <p:grpSp>
          <p:nvGrpSpPr>
            <p:cNvPr id="10" name="Группа 9"/>
            <p:cNvGrpSpPr/>
            <p:nvPr/>
          </p:nvGrpSpPr>
          <p:grpSpPr>
            <a:xfrm>
              <a:off x="0" y="2782067"/>
              <a:ext cx="9259910" cy="2330846"/>
              <a:chOff x="0" y="3389923"/>
              <a:chExt cx="12192000" cy="3468077"/>
            </a:xfrm>
          </p:grpSpPr>
          <p:pic>
            <p:nvPicPr>
              <p:cNvPr id="2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1" name="Группа 10"/>
            <p:cNvGrpSpPr/>
            <p:nvPr/>
          </p:nvGrpSpPr>
          <p:grpSpPr>
            <a:xfrm>
              <a:off x="0" y="4739656"/>
              <a:ext cx="9259910" cy="2330846"/>
              <a:chOff x="0" y="3389923"/>
              <a:chExt cx="12192000" cy="3468077"/>
            </a:xfrm>
          </p:grpSpPr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2" name="Группа 11"/>
            <p:cNvGrpSpPr/>
            <p:nvPr/>
          </p:nvGrpSpPr>
          <p:grpSpPr>
            <a:xfrm>
              <a:off x="3271234" y="2782067"/>
              <a:ext cx="9259910" cy="2330846"/>
              <a:chOff x="0" y="3389923"/>
              <a:chExt cx="12192000" cy="3468077"/>
            </a:xfrm>
          </p:grpSpPr>
          <p:pic>
            <p:nvPicPr>
              <p:cNvPr id="1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3" name="Группа 12"/>
            <p:cNvGrpSpPr/>
            <p:nvPr/>
          </p:nvGrpSpPr>
          <p:grpSpPr>
            <a:xfrm>
              <a:off x="3271234" y="4739656"/>
              <a:ext cx="9259910" cy="2330846"/>
              <a:chOff x="0" y="3389923"/>
              <a:chExt cx="12192000" cy="3468077"/>
            </a:xfrm>
          </p:grpSpPr>
          <p:pic>
            <p:nvPicPr>
              <p:cNvPr id="1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13433593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2519" t="46603" r="43990" b="32564"/>
          <a:stretch/>
        </p:blipFill>
        <p:spPr>
          <a:xfrm>
            <a:off x="1510747" y="0"/>
            <a:ext cx="8365005" cy="225287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60593" t="42074" r="15268" b="31839"/>
          <a:stretch/>
        </p:blipFill>
        <p:spPr>
          <a:xfrm>
            <a:off x="2372138" y="2411896"/>
            <a:ext cx="6870421" cy="4174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8245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22" y="2901256"/>
            <a:ext cx="3191652" cy="317520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Давайте вспомним, чему мы учились сегодня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261977" y="525655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 за урок! 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605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80316" y="746976"/>
            <a:ext cx="8242478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С. 75 №6 (3 ст.), №8.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959" y="3548663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2688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3" y="145177"/>
            <a:ext cx="3191652" cy="3175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1" y="3494206"/>
            <a:ext cx="2227716" cy="3175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03" y="3494206"/>
            <a:ext cx="2395938" cy="3175200"/>
          </a:xfrm>
          <a:prstGeom prst="rect">
            <a:avLst/>
          </a:prstGeom>
        </p:spPr>
      </p:pic>
      <p:pic>
        <p:nvPicPr>
          <p:cNvPr id="9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692" y="145795"/>
            <a:ext cx="2633268" cy="31745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145177"/>
            <a:ext cx="2762763" cy="3175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3494206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2024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Я рада новой встрече с вами!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748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</a:rPr>
              <a:t>Найдите тему нашего урока на стр. </a:t>
            </a:r>
            <a:r>
              <a:rPr lang="ru-RU" sz="3600" dirty="0" smtClean="0">
                <a:solidFill>
                  <a:schemeClr val="tx1"/>
                </a:solidFill>
              </a:rPr>
              <a:t>74 </a:t>
            </a:r>
            <a:r>
              <a:rPr lang="ru-RU" sz="3600" dirty="0">
                <a:solidFill>
                  <a:schemeClr val="tx1"/>
                </a:solidFill>
              </a:rPr>
              <a:t>учебника. Чему мы будем учиться на уроке?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950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450762" y="91528"/>
            <a:ext cx="11359166" cy="745600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Отгадайте слово! Что оно обозначает?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62" y="656823"/>
            <a:ext cx="1648497" cy="189459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7897" t="34111" r="13607" b="34375"/>
          <a:stretch/>
        </p:blipFill>
        <p:spPr>
          <a:xfrm>
            <a:off x="895084" y="3943311"/>
            <a:ext cx="10914844" cy="2914689"/>
          </a:xfrm>
          <a:prstGeom prst="rect">
            <a:avLst/>
          </a:prstGeom>
        </p:spPr>
      </p:pic>
      <p:pic>
        <p:nvPicPr>
          <p:cNvPr id="1026" name="Picture 2" descr="http://www.habitsculptor.com/wp-content/uploads/2016/10/start-new-habit-ice-berg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294" y="930974"/>
            <a:ext cx="4498424" cy="30123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7708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29345" r="-106" b="806"/>
          <a:stretch/>
        </p:blipFill>
        <p:spPr bwMode="auto">
          <a:xfrm>
            <a:off x="0" y="45076"/>
            <a:ext cx="12192000" cy="681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132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3937" t="38864" r="26772" b="43882"/>
          <a:stretch/>
        </p:blipFill>
        <p:spPr>
          <a:xfrm>
            <a:off x="0" y="1957590"/>
            <a:ext cx="12192000" cy="1994687"/>
          </a:xfrm>
          <a:prstGeom prst="rect">
            <a:avLst/>
          </a:prstGeom>
        </p:spPr>
      </p:pic>
      <p:pic>
        <p:nvPicPr>
          <p:cNvPr id="3" name="Рисунок 3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63" y="30237"/>
            <a:ext cx="2105632" cy="2094778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0" y="4119702"/>
            <a:ext cx="12192000" cy="3468077"/>
            <a:chOff x="0" y="3389923"/>
            <a:chExt cx="12192000" cy="3468077"/>
          </a:xfrm>
        </p:grpSpPr>
        <p:pic>
          <p:nvPicPr>
            <p:cNvPr id="5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1849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3640" t="30414" r="36076" b="46346"/>
          <a:stretch/>
        </p:blipFill>
        <p:spPr>
          <a:xfrm>
            <a:off x="862885" y="540912"/>
            <a:ext cx="10367493" cy="269391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61" y="3481327"/>
            <a:ext cx="2227716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236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-90152" y="1519209"/>
            <a:ext cx="12192000" cy="3468077"/>
            <a:chOff x="0" y="3389923"/>
            <a:chExt cx="12192000" cy="3468077"/>
          </a:xfrm>
        </p:grpSpPr>
        <p:pic>
          <p:nvPicPr>
            <p:cNvPr id="6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4531" t="28830" r="13409" b="59328"/>
          <a:stretch/>
        </p:blipFill>
        <p:spPr>
          <a:xfrm>
            <a:off x="0" y="313694"/>
            <a:ext cx="12192000" cy="112643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4531" t="40723" r="13409" b="49339"/>
          <a:stretch/>
        </p:blipFill>
        <p:spPr>
          <a:xfrm>
            <a:off x="0" y="4019011"/>
            <a:ext cx="12192000" cy="94537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991" y="4857346"/>
            <a:ext cx="1740782" cy="2000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6045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4254" t="38908" r="13434" b="35462"/>
          <a:stretch/>
        </p:blipFill>
        <p:spPr>
          <a:xfrm>
            <a:off x="0" y="397263"/>
            <a:ext cx="12192000" cy="2429519"/>
          </a:xfrm>
          <a:prstGeom prst="rect">
            <a:avLst/>
          </a:prstGeom>
        </p:spPr>
      </p:pic>
      <p:pic>
        <p:nvPicPr>
          <p:cNvPr id="2054" name="Picture 6" descr="https://im0-tub-ru.yandex.net/i?id=d743ed515dcf4bf9d7c413c402ce2ca9-sr&amp;n=33&amp;h=215&amp;w=17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3818" y="3736604"/>
            <a:ext cx="1028182" cy="1292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588903" y="3538253"/>
            <a:ext cx="10218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 smtClean="0"/>
              <a:t>+</a:t>
            </a:r>
            <a:endParaRPr lang="ru-RU" sz="9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15323" t="38688" r="13607" b="51277"/>
          <a:stretch/>
        </p:blipFill>
        <p:spPr>
          <a:xfrm>
            <a:off x="0" y="5335407"/>
            <a:ext cx="12192000" cy="967888"/>
          </a:xfrm>
          <a:prstGeom prst="rect">
            <a:avLst/>
          </a:prstGeom>
        </p:spPr>
      </p:pic>
      <p:pic>
        <p:nvPicPr>
          <p:cNvPr id="8" name="Picture 2" descr="http://www.drodd.com/images16/57-11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4085" y="2179975"/>
            <a:ext cx="1553514" cy="1304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worldartsme.com/images/number-50-clipart-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122" y="3646921"/>
            <a:ext cx="1382428" cy="138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0517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11738C6-D76B-4EA3-8A0C-A17BDC1DB5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C2196CA-8D48-47B0-9C8C-268F70368960}">
  <ds:schemaRefs>
    <ds:schemaRef ds:uri="http://purl.org/dc/elements/1.1/"/>
    <ds:schemaRef ds:uri="http://schemas.microsoft.com/office/2006/metadata/properties"/>
    <ds:schemaRef ds:uri="2547570a-e5f4-4946-a4c3-82580e42479e"/>
    <ds:schemaRef ds:uri="http://schemas.microsoft.com/sharepoint/v3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6ee78bd2-4339-4042-adc0-bcc646419980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2EC10D1-364F-4DE0-9381-C780B9C7D7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82</Words>
  <Application>Microsoft Office PowerPoint</Application>
  <PresentationFormat>Широкоэкранный</PresentationFormat>
  <Paragraphs>13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2017-07-10T13:40:08Z</dcterms:created>
  <dcterms:modified xsi:type="dcterms:W3CDTF">2017-11-26T14:57:56Z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