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1" r:id="rId4"/>
    <p:sldId id="356" r:id="rId5"/>
    <p:sldId id="355" r:id="rId6"/>
    <p:sldId id="273" r:id="rId7"/>
    <p:sldId id="258" r:id="rId8"/>
    <p:sldId id="31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66"/>
    <a:srgbClr val="99FF99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Сегодня </a:t>
            </a:r>
            <a:r>
              <a:rPr lang="ru-RU" sz="3600" dirty="0" smtClean="0">
                <a:solidFill>
                  <a:schemeClr val="tx1"/>
                </a:solidFill>
              </a:rPr>
              <a:t>мы потренируемся списывать текст.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n.fishki.net/upload/post/2017/03/16/2243253/birds-flying-corvus-frugilegus201005021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9875" y="0"/>
            <a:ext cx="114922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/>
              <a:t>	Идёт </a:t>
            </a:r>
            <a:r>
              <a:rPr lang="ru-RU" sz="3600" dirty="0"/>
              <a:t>по полю трактор. За трактором стая грачей перелетает. Они ходят по пашне и выбирают из неё червяков. Много еды найдут. </a:t>
            </a:r>
            <a:r>
              <a:rPr lang="ru-RU" sz="3600" dirty="0" smtClean="0"/>
              <a:t>Потом птицы </a:t>
            </a:r>
            <a:r>
              <a:rPr lang="ru-RU" sz="3600" dirty="0"/>
              <a:t>летят в рощу. Они </a:t>
            </a:r>
            <a:r>
              <a:rPr lang="ru-RU" sz="3600" dirty="0" smtClean="0"/>
              <a:t>спешат к </a:t>
            </a:r>
            <a:r>
              <a:rPr lang="ru-RU" sz="3600" dirty="0"/>
              <a:t>своим гнёздам </a:t>
            </a:r>
            <a:r>
              <a:rPr lang="ru-RU" sz="3600" dirty="0" smtClean="0"/>
              <a:t>кормить маленьких </a:t>
            </a:r>
            <a:r>
              <a:rPr lang="ru-RU" sz="3600" dirty="0"/>
              <a:t>грачат.</a:t>
            </a:r>
          </a:p>
        </p:txBody>
      </p:sp>
    </p:spTree>
    <p:extLst>
      <p:ext uri="{BB962C8B-B14F-4D97-AF65-F5344CB8AC3E}">
        <p14:creationId xmlns:p14="http://schemas.microsoft.com/office/powerpoint/2010/main" val="2755698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2944" t="17914" r="26178" b="12895"/>
          <a:stretch/>
        </p:blipFill>
        <p:spPr>
          <a:xfrm>
            <a:off x="1674254" y="0"/>
            <a:ext cx="8912180" cy="681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0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884776" y="93359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мы сегодня делали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884776" y="93116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884775" y="92872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884775" y="92385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41</Words>
  <Application>Microsoft Office PowerPoint</Application>
  <PresentationFormat>Широкоэкранный</PresentationFormat>
  <Paragraphs>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508</cp:revision>
  <dcterms:created xsi:type="dcterms:W3CDTF">2017-06-28T13:54:10Z</dcterms:created>
  <dcterms:modified xsi:type="dcterms:W3CDTF">2017-11-04T15:58:03Z</dcterms:modified>
</cp:coreProperties>
</file>