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288" r:id="rId8"/>
    <p:sldId id="347" r:id="rId9"/>
    <p:sldId id="348" r:id="rId10"/>
    <p:sldId id="278" r:id="rId11"/>
    <p:sldId id="346" r:id="rId12"/>
    <p:sldId id="350" r:id="rId13"/>
    <p:sldId id="349" r:id="rId14"/>
    <p:sldId id="351" r:id="rId15"/>
    <p:sldId id="352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65"/>
    <a:srgbClr val="5B9BD5"/>
    <a:srgbClr val="FFCC99"/>
    <a:srgbClr val="FFFF99"/>
    <a:srgbClr val="99CCFF"/>
    <a:srgbClr val="CCFF99"/>
    <a:srgbClr val="FFCCFF"/>
    <a:srgbClr val="FF0000"/>
    <a:srgbClr val="99FF6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777283" y="91527"/>
            <a:ext cx="93887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перевести сантиметры в дециметры?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1" y="191458"/>
            <a:ext cx="1341536" cy="15418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7283" y="1733264"/>
            <a:ext cx="22988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7</a:t>
            </a:r>
            <a:r>
              <a:rPr lang="ru-RU" sz="6000" dirty="0" smtClean="0">
                <a:solidFill>
                  <a:srgbClr val="C00000"/>
                </a:solidFill>
              </a:rPr>
              <a:t>5</a:t>
            </a:r>
            <a:r>
              <a:rPr lang="ru-RU" sz="6000" dirty="0" smtClean="0"/>
              <a:t> см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92618" y="2989879"/>
            <a:ext cx="2627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7</a:t>
            </a:r>
            <a:r>
              <a:rPr lang="ru-RU" sz="4800" dirty="0">
                <a:solidFill>
                  <a:srgbClr val="00B050"/>
                </a:solidFill>
              </a:rPr>
              <a:t> </a:t>
            </a:r>
            <a:r>
              <a:rPr lang="ru-RU" sz="4800" dirty="0" smtClean="0">
                <a:solidFill>
                  <a:srgbClr val="00B050"/>
                </a:solidFill>
              </a:rPr>
              <a:t>дес.</a:t>
            </a:r>
            <a:r>
              <a:rPr lang="ru-RU" sz="4800" dirty="0" smtClean="0"/>
              <a:t> см 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3441882" y="298610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5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smtClean="0"/>
              <a:t>см 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2968582" y="3024171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1497165" y="4212713"/>
            <a:ext cx="1429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7</a:t>
            </a:r>
            <a:r>
              <a:rPr lang="ru-RU" sz="4800" dirty="0">
                <a:solidFill>
                  <a:srgbClr val="00B050"/>
                </a:solidFill>
              </a:rPr>
              <a:t> </a:t>
            </a:r>
            <a:r>
              <a:rPr lang="ru-RU" sz="4800" dirty="0" err="1" smtClean="0"/>
              <a:t>дм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2910627" y="423141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5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smtClean="0"/>
              <a:t>см </a:t>
            </a:r>
            <a:endParaRPr lang="ru-RU" sz="48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2767347" y="2619014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805986" y="3783426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783725" y="94764"/>
            <a:ext cx="9388700" cy="67346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перевести дециметры в сантиметры?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10185" y="1603351"/>
            <a:ext cx="3387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00B050"/>
                </a:solidFill>
              </a:rPr>
              <a:t>3 </a:t>
            </a:r>
            <a:r>
              <a:rPr lang="ru-RU" sz="6000" dirty="0" err="1" smtClean="0"/>
              <a:t>дм</a:t>
            </a:r>
            <a:r>
              <a:rPr lang="ru-RU" sz="6000" dirty="0" smtClean="0">
                <a:solidFill>
                  <a:srgbClr val="00B050"/>
                </a:solidFill>
              </a:rPr>
              <a:t> </a:t>
            </a:r>
            <a:r>
              <a:rPr lang="ru-RU" sz="6000" dirty="0" smtClean="0">
                <a:solidFill>
                  <a:srgbClr val="C00000"/>
                </a:solidFill>
              </a:rPr>
              <a:t>1</a:t>
            </a:r>
            <a:r>
              <a:rPr lang="ru-RU" sz="6000" dirty="0" smtClean="0"/>
              <a:t> см </a:t>
            </a:r>
            <a:endParaRPr lang="ru-RU" sz="6000" dirty="0"/>
          </a:p>
        </p:txBody>
      </p:sp>
      <p:sp>
        <p:nvSpPr>
          <p:cNvPr id="18" name="TextBox 17"/>
          <p:cNvSpPr txBox="1"/>
          <p:nvPr/>
        </p:nvSpPr>
        <p:spPr>
          <a:xfrm>
            <a:off x="6790389" y="2989879"/>
            <a:ext cx="2627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3 дес.</a:t>
            </a:r>
            <a:r>
              <a:rPr lang="ru-RU" sz="4800" dirty="0" smtClean="0"/>
              <a:t> см </a:t>
            </a:r>
            <a:endParaRPr lang="ru-RU" sz="4800" dirty="0"/>
          </a:p>
        </p:txBody>
      </p:sp>
      <p:sp>
        <p:nvSpPr>
          <p:cNvPr id="19" name="TextBox 18"/>
          <p:cNvSpPr txBox="1"/>
          <p:nvPr/>
        </p:nvSpPr>
        <p:spPr>
          <a:xfrm>
            <a:off x="9739653" y="2986108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1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smtClean="0"/>
              <a:t>см </a:t>
            </a:r>
            <a:endParaRPr lang="ru-RU" sz="4800" dirty="0"/>
          </a:p>
        </p:txBody>
      </p:sp>
      <p:sp>
        <p:nvSpPr>
          <p:cNvPr id="20" name="TextBox 19"/>
          <p:cNvSpPr txBox="1"/>
          <p:nvPr/>
        </p:nvSpPr>
        <p:spPr>
          <a:xfrm>
            <a:off x="9266353" y="3024171"/>
            <a:ext cx="140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+</a:t>
            </a:r>
            <a:endParaRPr lang="ru-RU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8430836" y="4305176"/>
            <a:ext cx="2021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50"/>
                </a:solidFill>
              </a:rPr>
              <a:t>3</a:t>
            </a:r>
            <a:r>
              <a:rPr lang="ru-RU" sz="4800" dirty="0" smtClean="0">
                <a:solidFill>
                  <a:srgbClr val="C00000"/>
                </a:solidFill>
              </a:rPr>
              <a:t>1</a:t>
            </a:r>
            <a:r>
              <a:rPr lang="ru-RU" sz="4800" dirty="0" smtClean="0">
                <a:solidFill>
                  <a:srgbClr val="00B050"/>
                </a:solidFill>
              </a:rPr>
              <a:t> </a:t>
            </a:r>
            <a:r>
              <a:rPr lang="ru-RU" sz="4800" dirty="0" smtClean="0"/>
              <a:t>см </a:t>
            </a:r>
            <a:endParaRPr lang="ru-RU" sz="4800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9065118" y="2619014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9103757" y="3783426"/>
            <a:ext cx="318750" cy="521750"/>
          </a:xfrm>
          <a:prstGeom prst="downArrow">
            <a:avLst/>
          </a:prstGeom>
          <a:solidFill>
            <a:srgbClr val="FFFF00"/>
          </a:solidFill>
          <a:ln>
            <a:solidFill>
              <a:srgbClr val="FF69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5" grpId="0" animBg="1"/>
      <p:bldP spid="16" grpId="0" animBg="1"/>
      <p:bldP spid="17" grpId="0"/>
      <p:bldP spid="18" grpId="0"/>
      <p:bldP spid="19" grpId="0"/>
      <p:bldP spid="20" grpId="0"/>
      <p:bldP spid="22" grpId="0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3439014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490" t="34815" r="37066" b="44762"/>
          <a:stretch/>
        </p:blipFill>
        <p:spPr>
          <a:xfrm>
            <a:off x="14254" y="-1"/>
            <a:ext cx="12177745" cy="314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3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293" t="31118" r="21427" b="48107"/>
          <a:stretch/>
        </p:blipFill>
        <p:spPr>
          <a:xfrm>
            <a:off x="0" y="-1"/>
            <a:ext cx="12192000" cy="2362327"/>
          </a:xfrm>
          <a:prstGeom prst="rect">
            <a:avLst/>
          </a:prstGeom>
        </p:spPr>
      </p:pic>
      <p:pic>
        <p:nvPicPr>
          <p:cNvPr id="3074" name="Picture 2" descr="http://gems.phillipmartin.info/sillimanit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414640"/>
            <a:ext cx="4438918" cy="267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50" y="3049997"/>
            <a:ext cx="836098" cy="69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85" y="2963883"/>
            <a:ext cx="939127" cy="78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49" y="2856236"/>
            <a:ext cx="1067919" cy="89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05" y="2651714"/>
            <a:ext cx="1312616" cy="109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57" y="2382601"/>
            <a:ext cx="1634589" cy="136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496" y="2172713"/>
            <a:ext cx="1893153" cy="158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hag.com.ua/tema-uroku-sonce-v-nashomu-jitti/17356_html_36aa1f8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341" y="1938100"/>
            <a:ext cx="2196967" cy="183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6285" y="3704051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 кг</a:t>
            </a:r>
            <a:endParaRPr lang="ru-RU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1430584" y="3675616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2 кг</a:t>
            </a:r>
            <a:endParaRPr lang="ru-RU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2795745" y="3675616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 кг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4393753" y="3675615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 кг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6279170" y="3698696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 кг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317702" y="3698696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6 кг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10661250" y="3698696"/>
            <a:ext cx="1441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7 кг</a:t>
            </a:r>
            <a:endParaRPr lang="ru-RU" sz="3600" dirty="0"/>
          </a:p>
        </p:txBody>
      </p:sp>
      <p:pic>
        <p:nvPicPr>
          <p:cNvPr id="3078" name="Picture 6" descr="http://www.clipartster.com/images/243/backpack-clip-art-at-clker-com-vector-clip-art-online-royalty-free-CXrEN7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9" y="4781065"/>
            <a:ext cx="2190881" cy="182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www.clipartster.com/images/243/backpack-clip-art-at-clker-com-vector-clip-art-online-royalty-free-CXrEN7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098" y="4781065"/>
            <a:ext cx="2190881" cy="182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www.clipartster.com/images/243/backpack-clip-art-at-clker-com-vector-clip-art-online-royalty-free-CXrEN7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64" y="4772726"/>
            <a:ext cx="2190881" cy="182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www.clipartster.com/images/243/backpack-clip-art-at-clker-com-vector-clip-art-online-royalty-free-CXrEN7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092" y="4772726"/>
            <a:ext cx="2190881" cy="182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5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dirty="0" smtClean="0"/>
              <a:t>69 №8, №9.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67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515156" y="195202"/>
            <a:ext cx="10972800" cy="64192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уже умеет считать до 100?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6" y="837128"/>
            <a:ext cx="1566742" cy="18888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162" t="29181" r="21724" b="6910"/>
          <a:stretch/>
        </p:blipFill>
        <p:spPr>
          <a:xfrm>
            <a:off x="2184929" y="1184856"/>
            <a:ext cx="9017640" cy="5673144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15156" y="195202"/>
            <a:ext cx="10972800" cy="64192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Давайте поднимемся на гору! </a:t>
            </a:r>
            <a:r>
              <a:rPr lang="ru-RU" sz="3600" dirty="0" smtClean="0">
                <a:solidFill>
                  <a:schemeClr val="tx1"/>
                </a:solidFill>
              </a:rPr>
              <a:t>Как это сделать?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6" y="837128"/>
            <a:ext cx="1566742" cy="1888813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15156" y="195202"/>
            <a:ext cx="10972800" cy="64192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Сколько в числе десятков и единиц?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99" y="1119814"/>
            <a:ext cx="1403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00B050"/>
                </a:solidFill>
              </a:rPr>
              <a:t>2</a:t>
            </a:r>
            <a:r>
              <a:rPr lang="ru-RU" sz="8000" dirty="0" smtClean="0">
                <a:solidFill>
                  <a:srgbClr val="C00000"/>
                </a:solidFill>
              </a:rPr>
              <a:t>5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7212" y="2089310"/>
            <a:ext cx="153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2 дес.</a:t>
            </a:r>
            <a:endParaRPr lang="ru-RU" sz="9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9797" y="2104669"/>
            <a:ext cx="153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5 ед.</a:t>
            </a:r>
            <a:endParaRPr lang="ru-RU" sz="900" dirty="0">
              <a:solidFill>
                <a:srgbClr val="C0000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754967" y="1354403"/>
            <a:ext cx="1368379" cy="1217052"/>
            <a:chOff x="3668874" y="4784503"/>
            <a:chExt cx="1368379" cy="1217052"/>
          </a:xfrm>
        </p:grpSpPr>
        <p:sp>
          <p:nvSpPr>
            <p:cNvPr id="24" name="Овал 23"/>
            <p:cNvSpPr/>
            <p:nvPr/>
          </p:nvSpPr>
          <p:spPr>
            <a:xfrm>
              <a:off x="3799268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4069725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4340182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4610639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4211395" y="4958359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3940938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494734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4217836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346622" y="5228816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4069724" y="5222380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Равнобедренный треугольник 33"/>
            <p:cNvSpPr/>
            <p:nvPr/>
          </p:nvSpPr>
          <p:spPr>
            <a:xfrm>
              <a:off x="3668874" y="4784503"/>
              <a:ext cx="1368379" cy="1217052"/>
            </a:xfrm>
            <a:prstGeom prst="triangl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9" name="Овал 8"/>
          <p:cNvSpPr/>
          <p:nvPr/>
        </p:nvSpPr>
        <p:spPr>
          <a:xfrm>
            <a:off x="8483438" y="1441223"/>
            <a:ext cx="270457" cy="27045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5109179" y="1354403"/>
            <a:ext cx="1368379" cy="1217052"/>
            <a:chOff x="3668874" y="4784503"/>
            <a:chExt cx="1368379" cy="1217052"/>
          </a:xfrm>
        </p:grpSpPr>
        <p:sp>
          <p:nvSpPr>
            <p:cNvPr id="13" name="Овал 12"/>
            <p:cNvSpPr/>
            <p:nvPr/>
          </p:nvSpPr>
          <p:spPr>
            <a:xfrm>
              <a:off x="3799268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069725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340182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4610639" y="5731098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211395" y="4958359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3940938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4494734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217836" y="5492837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4346622" y="5228816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4069724" y="5222380"/>
              <a:ext cx="270457" cy="27045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Равнобедренный треугольник 22"/>
            <p:cNvSpPr/>
            <p:nvPr/>
          </p:nvSpPr>
          <p:spPr>
            <a:xfrm>
              <a:off x="3668874" y="4784503"/>
              <a:ext cx="1368379" cy="1217052"/>
            </a:xfrm>
            <a:prstGeom prst="triangle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1" name="Овал 10"/>
          <p:cNvSpPr/>
          <p:nvPr/>
        </p:nvSpPr>
        <p:spPr>
          <a:xfrm>
            <a:off x="8959956" y="1441223"/>
            <a:ext cx="270457" cy="27045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8753895" y="1792280"/>
            <a:ext cx="270457" cy="27045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8492578" y="2143337"/>
            <a:ext cx="270457" cy="27045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8969096" y="2143337"/>
            <a:ext cx="270457" cy="27045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/>
          <a:srcRect l="24825" t="34287" r="33305" b="55150"/>
          <a:stretch/>
        </p:blipFill>
        <p:spPr>
          <a:xfrm>
            <a:off x="917657" y="3130774"/>
            <a:ext cx="10305219" cy="146173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/>
          <a:srcRect l="24825" t="39745" r="27069" b="50220"/>
          <a:stretch/>
        </p:blipFill>
        <p:spPr>
          <a:xfrm>
            <a:off x="255692" y="4707440"/>
            <a:ext cx="11603383" cy="136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4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6" y="837128"/>
            <a:ext cx="1566742" cy="1888813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15156" y="195202"/>
            <a:ext cx="9195514" cy="64192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Заполним таблицу чисел от 20 до 99.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3338" t="19675" r="29742" b="30854"/>
          <a:stretch/>
        </p:blipFill>
        <p:spPr>
          <a:xfrm>
            <a:off x="4365936" y="1120462"/>
            <a:ext cx="7470712" cy="56280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60642" y="3332210"/>
            <a:ext cx="87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34</a:t>
            </a:r>
          </a:p>
          <a:p>
            <a:r>
              <a:rPr lang="ru-RU" sz="3600" dirty="0" smtClean="0"/>
              <a:t>35</a:t>
            </a:r>
          </a:p>
          <a:p>
            <a:r>
              <a:rPr lang="ru-RU" sz="3600" dirty="0" smtClean="0"/>
              <a:t>36</a:t>
            </a:r>
          </a:p>
          <a:p>
            <a:r>
              <a:rPr lang="ru-RU" sz="3600" dirty="0" smtClean="0"/>
              <a:t>37</a:t>
            </a:r>
          </a:p>
          <a:p>
            <a:r>
              <a:rPr lang="ru-RU" sz="3600" dirty="0" smtClean="0"/>
              <a:t>38</a:t>
            </a:r>
          </a:p>
          <a:p>
            <a:r>
              <a:rPr lang="ru-RU" sz="3600" dirty="0" smtClean="0"/>
              <a:t>39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439437" y="2781232"/>
            <a:ext cx="8757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4344</a:t>
            </a:r>
          </a:p>
          <a:p>
            <a:r>
              <a:rPr lang="ru-RU" sz="3600" dirty="0" smtClean="0"/>
              <a:t>45</a:t>
            </a:r>
          </a:p>
          <a:p>
            <a:r>
              <a:rPr lang="ru-RU" sz="3600" dirty="0" smtClean="0"/>
              <a:t>46</a:t>
            </a:r>
          </a:p>
          <a:p>
            <a:r>
              <a:rPr lang="ru-RU" sz="3600" dirty="0" smtClean="0"/>
              <a:t>47</a:t>
            </a:r>
          </a:p>
          <a:p>
            <a:r>
              <a:rPr lang="ru-RU" sz="3600" dirty="0" smtClean="0"/>
              <a:t>48</a:t>
            </a:r>
          </a:p>
          <a:p>
            <a:r>
              <a:rPr lang="ru-RU" sz="3600" dirty="0" smtClean="0"/>
              <a:t>49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315201" y="1670217"/>
            <a:ext cx="8757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525354</a:t>
            </a:r>
          </a:p>
          <a:p>
            <a:r>
              <a:rPr lang="ru-RU" sz="3600" dirty="0" smtClean="0"/>
              <a:t>55</a:t>
            </a:r>
          </a:p>
          <a:p>
            <a:r>
              <a:rPr lang="ru-RU" sz="3600" dirty="0" smtClean="0"/>
              <a:t>56</a:t>
            </a:r>
          </a:p>
          <a:p>
            <a:r>
              <a:rPr lang="ru-RU" sz="3600" dirty="0" smtClean="0"/>
              <a:t>57</a:t>
            </a:r>
          </a:p>
          <a:p>
            <a:r>
              <a:rPr lang="ru-RU" sz="3600" dirty="0" smtClean="0"/>
              <a:t>58</a:t>
            </a:r>
          </a:p>
          <a:p>
            <a:r>
              <a:rPr lang="ru-RU" sz="3600" dirty="0" smtClean="0"/>
              <a:t>59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8190965" y="1116219"/>
            <a:ext cx="8757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61</a:t>
            </a:r>
          </a:p>
          <a:p>
            <a:r>
              <a:rPr lang="ru-RU" sz="3600" dirty="0" smtClean="0"/>
              <a:t>626364</a:t>
            </a:r>
          </a:p>
          <a:p>
            <a:r>
              <a:rPr lang="ru-RU" sz="3600" dirty="0" smtClean="0"/>
              <a:t>65</a:t>
            </a:r>
          </a:p>
          <a:p>
            <a:r>
              <a:rPr lang="ru-RU" sz="3600" dirty="0" smtClean="0"/>
              <a:t>66</a:t>
            </a:r>
          </a:p>
          <a:p>
            <a:r>
              <a:rPr lang="ru-RU" sz="3600" dirty="0" smtClean="0"/>
              <a:t>67</a:t>
            </a:r>
          </a:p>
          <a:p>
            <a:r>
              <a:rPr lang="ru-RU" sz="3600" dirty="0" smtClean="0"/>
              <a:t>68</a:t>
            </a:r>
          </a:p>
          <a:p>
            <a:r>
              <a:rPr lang="ru-RU" sz="3600" dirty="0" smtClean="0"/>
              <a:t>69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9066729" y="1116218"/>
            <a:ext cx="8757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71</a:t>
            </a:r>
          </a:p>
          <a:p>
            <a:r>
              <a:rPr lang="ru-RU" sz="3600" dirty="0" smtClean="0"/>
              <a:t>727374</a:t>
            </a:r>
          </a:p>
          <a:p>
            <a:r>
              <a:rPr lang="ru-RU" sz="3600" dirty="0" smtClean="0"/>
              <a:t>75</a:t>
            </a:r>
          </a:p>
          <a:p>
            <a:r>
              <a:rPr lang="ru-RU" sz="3600" dirty="0" smtClean="0"/>
              <a:t>76</a:t>
            </a:r>
          </a:p>
          <a:p>
            <a:r>
              <a:rPr lang="ru-RU" sz="3600" dirty="0" smtClean="0"/>
              <a:t>77</a:t>
            </a:r>
          </a:p>
          <a:p>
            <a:r>
              <a:rPr lang="ru-RU" sz="3600" dirty="0" smtClean="0"/>
              <a:t>78</a:t>
            </a:r>
          </a:p>
          <a:p>
            <a:r>
              <a:rPr lang="ru-RU" sz="3600" dirty="0"/>
              <a:t>7</a:t>
            </a:r>
            <a:r>
              <a:rPr lang="ru-RU" sz="3600" dirty="0" smtClean="0"/>
              <a:t>9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9942493" y="1113198"/>
            <a:ext cx="8757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81</a:t>
            </a:r>
          </a:p>
          <a:p>
            <a:r>
              <a:rPr lang="ru-RU" sz="3600" dirty="0" smtClean="0"/>
              <a:t>828384</a:t>
            </a:r>
          </a:p>
          <a:p>
            <a:r>
              <a:rPr lang="ru-RU" sz="3600" dirty="0" smtClean="0"/>
              <a:t>85</a:t>
            </a:r>
          </a:p>
          <a:p>
            <a:r>
              <a:rPr lang="ru-RU" sz="3600" dirty="0" smtClean="0"/>
              <a:t>86</a:t>
            </a:r>
          </a:p>
          <a:p>
            <a:r>
              <a:rPr lang="ru-RU" sz="3600" dirty="0" smtClean="0"/>
              <a:t>87</a:t>
            </a:r>
          </a:p>
          <a:p>
            <a:r>
              <a:rPr lang="ru-RU" sz="3600" dirty="0" smtClean="0"/>
              <a:t>88</a:t>
            </a:r>
          </a:p>
          <a:p>
            <a:r>
              <a:rPr lang="ru-RU" sz="3600" dirty="0" smtClean="0"/>
              <a:t>89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818257" y="1110177"/>
            <a:ext cx="8757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91</a:t>
            </a:r>
          </a:p>
          <a:p>
            <a:r>
              <a:rPr lang="ru-RU" sz="3600" dirty="0" smtClean="0"/>
              <a:t>929394</a:t>
            </a:r>
          </a:p>
          <a:p>
            <a:r>
              <a:rPr lang="ru-RU" sz="3600" dirty="0" smtClean="0"/>
              <a:t>95</a:t>
            </a:r>
          </a:p>
          <a:p>
            <a:r>
              <a:rPr lang="ru-RU" sz="3600" dirty="0" smtClean="0"/>
              <a:t>96</a:t>
            </a:r>
          </a:p>
          <a:p>
            <a:r>
              <a:rPr lang="ru-RU" sz="3600" dirty="0" smtClean="0"/>
              <a:t>97</a:t>
            </a:r>
          </a:p>
          <a:p>
            <a:r>
              <a:rPr lang="ru-RU" sz="3600" dirty="0" smtClean="0"/>
              <a:t>98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20866" t="42562" r="52111" b="51779"/>
          <a:stretch/>
        </p:blipFill>
        <p:spPr>
          <a:xfrm>
            <a:off x="55094" y="2764593"/>
            <a:ext cx="4358776" cy="5509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5059" t="47875" r="64844" b="38569"/>
          <a:stretch/>
        </p:blipFill>
        <p:spPr>
          <a:xfrm>
            <a:off x="254212" y="3175978"/>
            <a:ext cx="2358851" cy="17807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42274" t="48270" r="47629" b="38174"/>
          <a:stretch/>
        </p:blipFill>
        <p:spPr>
          <a:xfrm>
            <a:off x="2005740" y="4959702"/>
            <a:ext cx="2365613" cy="178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9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3439014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91" t="30414" r="20932" b="59374"/>
          <a:stretch/>
        </p:blipFill>
        <p:spPr>
          <a:xfrm>
            <a:off x="200998" y="0"/>
            <a:ext cx="11991002" cy="1153568"/>
          </a:xfrm>
          <a:prstGeom prst="rect">
            <a:avLst/>
          </a:prstGeom>
        </p:spPr>
      </p:pic>
      <p:pic>
        <p:nvPicPr>
          <p:cNvPr id="1026" name="Picture 2" descr="http://cdn.xl.thumbs.canstockphoto.com/canstock671746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7"/>
          <a:stretch/>
        </p:blipFill>
        <p:spPr bwMode="auto">
          <a:xfrm>
            <a:off x="8472840" y="955849"/>
            <a:ext cx="3474582" cy="23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108" y="3439014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391" t="41857" r="21625" b="45467"/>
          <a:stretch/>
        </p:blipFill>
        <p:spPr>
          <a:xfrm>
            <a:off x="180304" y="0"/>
            <a:ext cx="11797048" cy="1447116"/>
          </a:xfrm>
          <a:prstGeom prst="rect">
            <a:avLst/>
          </a:prstGeom>
        </p:spPr>
      </p:pic>
      <p:pic>
        <p:nvPicPr>
          <p:cNvPr id="2050" name="Picture 2" descr="http://allday1.com/imagedb/3f/2/ecb2ae3d755f900dac2dcec1128f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110" y="1025687"/>
            <a:ext cx="3269890" cy="277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8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</Words>
  <Application>Microsoft Office PowerPoint</Application>
  <PresentationFormat>Широкоэкранный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2017-07-14T08:08:08Z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