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76" r:id="rId4"/>
    <p:sldId id="367" r:id="rId5"/>
    <p:sldId id="368" r:id="rId6"/>
    <p:sldId id="365" r:id="rId7"/>
    <p:sldId id="372" r:id="rId8"/>
    <p:sldId id="274" r:id="rId9"/>
    <p:sldId id="275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0456" y="283333"/>
            <a:ext cx="810081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Повсюду: в лесу на полянке,</a:t>
            </a:r>
          </a:p>
          <a:p>
            <a:r>
              <a:rPr lang="ru-RU" sz="3200" dirty="0"/>
              <a:t>В реке, на болоте, в </a:t>
            </a:r>
            <a:r>
              <a:rPr lang="ru-RU" sz="3200" dirty="0" smtClean="0"/>
              <a:t>полях -</a:t>
            </a:r>
            <a:endParaRPr lang="ru-RU" sz="3200" dirty="0"/>
          </a:p>
          <a:p>
            <a:r>
              <a:rPr lang="ru-RU" sz="3200" dirty="0"/>
              <a:t>Ты встретишь героев Бианки,</a:t>
            </a:r>
          </a:p>
          <a:p>
            <a:r>
              <a:rPr lang="ru-RU" sz="3200" dirty="0"/>
              <a:t>У них побываешь в гостях.</a:t>
            </a:r>
          </a:p>
          <a:p>
            <a:r>
              <a:rPr lang="ru-RU" sz="3200" dirty="0"/>
              <a:t>Про птиц, насекомых, лягушек</a:t>
            </a:r>
          </a:p>
          <a:p>
            <a:r>
              <a:rPr lang="ru-RU" sz="3200" dirty="0"/>
              <a:t>Рассказы и сказки прочтёшь</a:t>
            </a:r>
          </a:p>
          <a:p>
            <a:r>
              <a:rPr lang="ru-RU" sz="3200" dirty="0"/>
              <a:t>И лучше знакомых зверушек</a:t>
            </a:r>
          </a:p>
          <a:p>
            <a:r>
              <a:rPr lang="ru-RU" sz="3200" dirty="0"/>
              <a:t>Узнаешь, дружок, и поймешь.</a:t>
            </a:r>
          </a:p>
          <a:p>
            <a:r>
              <a:rPr lang="ru-RU" sz="3200" dirty="0"/>
              <a:t>Ох, так написать о природе</a:t>
            </a:r>
          </a:p>
          <a:p>
            <a:r>
              <a:rPr lang="ru-RU" sz="3200" dirty="0"/>
              <a:t>Непросто, ведь нужно уметь</a:t>
            </a:r>
          </a:p>
          <a:p>
            <a:r>
              <a:rPr lang="ru-RU" sz="3200" dirty="0"/>
              <a:t>На вещи, знакомые вроде,</a:t>
            </a:r>
          </a:p>
          <a:p>
            <a:r>
              <a:rPr lang="ru-RU" sz="3200" dirty="0"/>
              <a:t>Всегда удивлённо смотреть.</a:t>
            </a:r>
            <a:endParaRPr lang="ru-RU" sz="3200" dirty="0"/>
          </a:p>
        </p:txBody>
      </p:sp>
      <p:pic>
        <p:nvPicPr>
          <p:cNvPr id="2" name="Picture 4" descr="https://www.chitalnya.ru/upload3/692/1dd7816f6a4295847a851221536c739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038" y="1322003"/>
            <a:ext cx="5905500" cy="3924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начали знакомиться? 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2050" name="Picture 2" descr="http://viralpress.ru/wp-content/uploads/2015/10/autumn-animals-3__8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50" y="1991046"/>
            <a:ext cx="6943968" cy="4560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3" y="181279"/>
            <a:ext cx="11539469" cy="707363"/>
          </a:xfrm>
          <a:prstGeom prst="wedgeRoundRectCallout">
            <a:avLst>
              <a:gd name="adj1" fmla="val 3940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Сегодня мы прочитаем ещё один рассказ Виталия Бианки.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26" y="888642"/>
            <a:ext cx="1972833" cy="2685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1075" y="5981329"/>
            <a:ext cx="647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Виталий Валентинович 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Бианки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://vdvgazeta.ru/sites/default/files/inline/images/Kor/vitaliy_biank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4" r="20924"/>
          <a:stretch/>
        </p:blipFill>
        <p:spPr bwMode="auto">
          <a:xfrm>
            <a:off x="3593206" y="1198206"/>
            <a:ext cx="4069723" cy="4375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0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Узнаем значения некоторых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889" y="1114629"/>
            <a:ext cx="94273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</a:t>
            </a:r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белить </a:t>
            </a:r>
            <a:r>
              <a:rPr lang="ru-RU" sz="3200" dirty="0" smtClean="0"/>
              <a:t>- добавлять молока в чай.</a:t>
            </a:r>
            <a:endParaRPr lang="ru-RU" sz="3200" dirty="0" smtClean="0"/>
          </a:p>
          <a:p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Пойло </a:t>
            </a:r>
            <a:r>
              <a:rPr lang="ru-RU" sz="3200" dirty="0"/>
              <a:t>- </a:t>
            </a:r>
            <a:r>
              <a:rPr lang="ru-RU" sz="3200" dirty="0">
                <a:cs typeface="Arial" panose="020B0604020202020204" pitchFamily="34" charset="0"/>
              </a:rPr>
              <a:t>питательное питьё для скота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Хорониться </a:t>
            </a:r>
            <a:r>
              <a:rPr lang="ru-RU" sz="3200" dirty="0" smtClean="0"/>
              <a:t>- прятаться.</a:t>
            </a:r>
            <a:endParaRPr lang="ru-RU" sz="3200" dirty="0" smtClean="0"/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Утекать </a:t>
            </a:r>
            <a:r>
              <a:rPr lang="ru-RU" sz="3200" dirty="0" smtClean="0"/>
              <a:t>- убегать.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Рыскать </a:t>
            </a:r>
            <a:r>
              <a:rPr lang="ru-RU" sz="3200" dirty="0" smtClean="0"/>
              <a:t>- </a:t>
            </a:r>
            <a:r>
              <a:rPr lang="ru-RU" sz="3200" dirty="0" smtClean="0">
                <a:cs typeface="Arial" panose="020B0604020202020204" pitchFamily="34" charset="0"/>
              </a:rPr>
              <a:t>искать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Раздолье </a:t>
            </a:r>
            <a:r>
              <a:rPr lang="ru-RU" sz="3200" dirty="0" smtClean="0"/>
              <a:t>- много места.</a:t>
            </a:r>
            <a:endParaRPr lang="ru-RU" sz="3200" dirty="0"/>
          </a:p>
          <a:p>
            <a:r>
              <a:rPr lang="ru-RU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Цветень </a:t>
            </a:r>
            <a:r>
              <a:rPr lang="ru-RU" sz="3200" dirty="0" smtClean="0"/>
              <a:t>- </a:t>
            </a:r>
            <a:r>
              <a:rPr lang="ru-RU" sz="3200" dirty="0" smtClean="0">
                <a:cs typeface="Arial" panose="020B0604020202020204" pitchFamily="34" charset="0"/>
              </a:rPr>
              <a:t>цветочная пыльца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100" name="Picture 4" descr="http://www.kartinkijane.ru/pic/201305/1024x768/kartinkijane.ru-535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744" y="2744766"/>
            <a:ext cx="5091448" cy="3818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01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</a:t>
            </a:r>
            <a:r>
              <a:rPr lang="ru-RU" sz="3600" dirty="0" smtClean="0">
                <a:solidFill>
                  <a:schemeClr val="tx1"/>
                </a:solidFill>
              </a:rPr>
              <a:t>рассказ.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8789"/>
            <a:ext cx="1972833" cy="2685245"/>
          </a:xfrm>
          <a:prstGeom prst="rect">
            <a:avLst/>
          </a:prstGeom>
        </p:spPr>
      </p:pic>
      <p:sp>
        <p:nvSpPr>
          <p:cNvPr id="37" name="Скругленная прямоугольная выноска 36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Сказку или рассказ мы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8" name="Скругленная прямоугольная выноска 37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сова рассердилась на старика?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9" name="Скругленная прямоугольная выноска 38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произошло, когда сова перестала летать на луг?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0" name="Скругленная прямоугольная выноска 39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шмели нужны лугу?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1" name="Скругленная прямоугольная выноска 40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произошло с клевером на лугу?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2" name="Скругленная прямоугольная выноска 41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Кому был необходим клевер?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3" name="Скругленная прямоугольная выноска 42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произошло с коровой?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4" name="Скругленная прямоугольная выноска 43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пришлось сделать старику?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5" name="Скругленная прямоугольная выноска 44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Простила ли старика сова?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188889" y="193719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Дл</a:t>
            </a:r>
            <a:r>
              <a:rPr lang="ru-RU" sz="3600" dirty="0" smtClean="0">
                <a:solidFill>
                  <a:schemeClr val="tx1"/>
                </a:solidFill>
              </a:rPr>
              <a:t>я чего Виталий Бианки написал это произведение?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7" name="Скругленная прямоугольная выноска 46"/>
          <p:cNvSpPr/>
          <p:nvPr/>
        </p:nvSpPr>
        <p:spPr>
          <a:xfrm>
            <a:off x="188889" y="188068"/>
            <a:ext cx="11440734" cy="1055532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Расскажите о связах в природе.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124" name="Picture 4" descr="https://ruslib.net/img/41060/i_0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3256"/>
            <a:ext cx="6967470" cy="485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76564" y="2163651"/>
            <a:ext cx="2189408" cy="415498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Сова</a:t>
            </a:r>
          </a:p>
          <a:p>
            <a:pPr algn="ctr"/>
            <a:r>
              <a:rPr lang="ru-RU" sz="4400" dirty="0" smtClean="0"/>
              <a:t>Мыши</a:t>
            </a:r>
          </a:p>
          <a:p>
            <a:pPr algn="ctr"/>
            <a:r>
              <a:rPr lang="ru-RU" sz="4400" dirty="0" smtClean="0"/>
              <a:t>Шмели</a:t>
            </a:r>
          </a:p>
          <a:p>
            <a:pPr algn="ctr"/>
            <a:r>
              <a:rPr lang="ru-RU" sz="4400" dirty="0" smtClean="0"/>
              <a:t>Клевер</a:t>
            </a:r>
          </a:p>
          <a:p>
            <a:pPr algn="ctr"/>
            <a:r>
              <a:rPr lang="ru-RU" sz="4400" dirty="0" smtClean="0"/>
              <a:t>Корова</a:t>
            </a:r>
          </a:p>
          <a:p>
            <a:pPr algn="ctr"/>
            <a:r>
              <a:rPr lang="ru-RU" sz="4400" dirty="0" smtClean="0"/>
              <a:t>Человек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1921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k2.bikstart.ru/upload/iblock/ef0/ef0168cd5a6d15a02163ba1eb26432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8" y="1123256"/>
            <a:ext cx="3810000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922" y="337645"/>
            <a:ext cx="1756386" cy="2685244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206839" y="208856"/>
            <a:ext cx="6954594" cy="64394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Напишем проверочную работу.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27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7" y="296215"/>
            <a:ext cx="9002332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</a:t>
            </a:r>
            <a:r>
              <a:rPr lang="ru-RU" sz="6600" dirty="0" smtClean="0"/>
              <a:t>146-150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dirty="0" smtClean="0"/>
              <a:t>151 рассказ</a:t>
            </a:r>
            <a:endParaRPr lang="ru-RU" sz="66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1447</TotalTime>
  <Words>271</Words>
  <Application>Microsoft Office PowerPoint</Application>
  <PresentationFormat>Широкоэкранный</PresentationFormat>
  <Paragraphs>51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895</cp:revision>
  <dcterms:created xsi:type="dcterms:W3CDTF">2017-07-16T12:55:52Z</dcterms:created>
  <dcterms:modified xsi:type="dcterms:W3CDTF">2017-07-23T16:47:21Z</dcterms:modified>
</cp:coreProperties>
</file>