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288" r:id="rId8"/>
    <p:sldId id="347" r:id="rId9"/>
    <p:sldId id="278" r:id="rId10"/>
    <p:sldId id="335" r:id="rId11"/>
    <p:sldId id="333" r:id="rId12"/>
    <p:sldId id="350" r:id="rId13"/>
    <p:sldId id="351" r:id="rId14"/>
    <p:sldId id="348" r:id="rId15"/>
    <p:sldId id="346" r:id="rId16"/>
    <p:sldId id="349" r:id="rId17"/>
    <p:sldId id="287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FF99"/>
    <a:srgbClr val="99CCFF"/>
    <a:srgbClr val="CCFF99"/>
    <a:srgbClr val="FFCCFF"/>
    <a:srgbClr val="FF0000"/>
    <a:srgbClr val="99FF66"/>
    <a:srgbClr val="FFC000"/>
    <a:srgbClr val="FF6965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4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-1057" y="1461751"/>
            <a:ext cx="12193057" cy="5396249"/>
            <a:chOff x="0" y="1043188"/>
            <a:chExt cx="12193057" cy="5396249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sp>
        <p:nvSpPr>
          <p:cNvPr id="13" name="Скругленная прямоугольная выноска 12"/>
          <p:cNvSpPr/>
          <p:nvPr/>
        </p:nvSpPr>
        <p:spPr>
          <a:xfrm>
            <a:off x="1236095" y="170630"/>
            <a:ext cx="5306374" cy="45756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Запиши выражения.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0" y="333707"/>
            <a:ext cx="1174547" cy="134988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38187" y="689357"/>
            <a:ext cx="1055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 </a:t>
            </a:r>
            <a:r>
              <a:rPr lang="ru-RU" sz="4800" dirty="0" smtClean="0"/>
              <a:t>К разности чисел 50 и 30 прибавить 20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6529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790365" y="170629"/>
            <a:ext cx="8502266" cy="168786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400" dirty="0" smtClean="0">
                <a:solidFill>
                  <a:schemeClr val="tx1"/>
                </a:solidFill>
              </a:rPr>
              <a:t>Поработаем самостоятельно.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39" y="1858493"/>
            <a:ext cx="2653453" cy="304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6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12749" t="24604" r="26970" b="57262"/>
          <a:stretch/>
        </p:blipFill>
        <p:spPr>
          <a:xfrm>
            <a:off x="0" y="427649"/>
            <a:ext cx="12179892" cy="205998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443210" y="198741"/>
            <a:ext cx="3902299" cy="923330"/>
          </a:xfrm>
          <a:prstGeom prst="rect">
            <a:avLst/>
          </a:prstGeom>
          <a:noFill/>
          <a:ln w="57150">
            <a:solidFill>
              <a:srgbClr val="00B050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1 </a:t>
            </a:r>
            <a:r>
              <a:rPr lang="ru-RU" sz="5400" dirty="0" err="1" smtClean="0"/>
              <a:t>дм</a:t>
            </a:r>
            <a:r>
              <a:rPr lang="ru-RU" sz="5400" dirty="0" smtClean="0"/>
              <a:t> = 10 см</a:t>
            </a:r>
            <a:endParaRPr lang="ru-RU" sz="54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0" y="2487631"/>
            <a:ext cx="12440990" cy="4889652"/>
            <a:chOff x="0" y="2277914"/>
            <a:chExt cx="12440990" cy="4889652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2277914"/>
              <a:ext cx="12440990" cy="3511613"/>
              <a:chOff x="0" y="3389923"/>
              <a:chExt cx="12440990" cy="3511613"/>
            </a:xfrm>
          </p:grpSpPr>
          <p:grpSp>
            <p:nvGrpSpPr>
              <p:cNvPr id="34" name="Группа 33"/>
              <p:cNvGrpSpPr/>
              <p:nvPr/>
            </p:nvGrpSpPr>
            <p:grpSpPr>
              <a:xfrm>
                <a:off x="0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5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5" name="Группа 34"/>
              <p:cNvGrpSpPr/>
              <p:nvPr/>
            </p:nvGrpSpPr>
            <p:grpSpPr>
              <a:xfrm>
                <a:off x="0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6" name="Группа 35"/>
              <p:cNvGrpSpPr/>
              <p:nvPr/>
            </p:nvGrpSpPr>
            <p:grpSpPr>
              <a:xfrm>
                <a:off x="2382591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7" name="Группа 36"/>
              <p:cNvGrpSpPr/>
              <p:nvPr/>
            </p:nvGrpSpPr>
            <p:grpSpPr>
              <a:xfrm>
                <a:off x="2382591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3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1" name="Группа 10"/>
            <p:cNvGrpSpPr/>
            <p:nvPr/>
          </p:nvGrpSpPr>
          <p:grpSpPr>
            <a:xfrm>
              <a:off x="0" y="3655953"/>
              <a:ext cx="12440990" cy="3511613"/>
              <a:chOff x="0" y="3389923"/>
              <a:chExt cx="12440990" cy="3511613"/>
            </a:xfrm>
          </p:grpSpPr>
          <p:grpSp>
            <p:nvGrpSpPr>
              <p:cNvPr id="12" name="Группа 11"/>
              <p:cNvGrpSpPr/>
              <p:nvPr/>
            </p:nvGrpSpPr>
            <p:grpSpPr>
              <a:xfrm>
                <a:off x="0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3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3" name="Группа 12"/>
              <p:cNvGrpSpPr/>
              <p:nvPr/>
            </p:nvGrpSpPr>
            <p:grpSpPr>
              <a:xfrm>
                <a:off x="0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4" name="Группа 13"/>
              <p:cNvGrpSpPr/>
              <p:nvPr/>
            </p:nvGrpSpPr>
            <p:grpSpPr>
              <a:xfrm>
                <a:off x="2382591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6" name="Группа 15"/>
              <p:cNvGrpSpPr/>
              <p:nvPr/>
            </p:nvGrpSpPr>
            <p:grpSpPr>
              <a:xfrm>
                <a:off x="2382591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1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257723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551" t="38336" r="15784" b="48460"/>
          <a:stretch/>
        </p:blipFill>
        <p:spPr>
          <a:xfrm>
            <a:off x="-2209" y="330748"/>
            <a:ext cx="12192000" cy="1262984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0" y="1968348"/>
            <a:ext cx="12192000" cy="4889652"/>
            <a:chOff x="0" y="2277914"/>
            <a:chExt cx="12440990" cy="488965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2277914"/>
              <a:ext cx="12440990" cy="3511613"/>
              <a:chOff x="0" y="3389923"/>
              <a:chExt cx="12440990" cy="3511613"/>
            </a:xfrm>
          </p:grpSpPr>
          <p:grpSp>
            <p:nvGrpSpPr>
              <p:cNvPr id="33" name="Группа 32"/>
              <p:cNvGrpSpPr/>
              <p:nvPr/>
            </p:nvGrpSpPr>
            <p:grpSpPr>
              <a:xfrm>
                <a:off x="0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4" name="Группа 33"/>
              <p:cNvGrpSpPr/>
              <p:nvPr/>
            </p:nvGrpSpPr>
            <p:grpSpPr>
              <a:xfrm>
                <a:off x="0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5" name="Группа 34"/>
              <p:cNvGrpSpPr/>
              <p:nvPr/>
            </p:nvGrpSpPr>
            <p:grpSpPr>
              <a:xfrm>
                <a:off x="2382591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4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6" name="Группа 35"/>
              <p:cNvGrpSpPr/>
              <p:nvPr/>
            </p:nvGrpSpPr>
            <p:grpSpPr>
              <a:xfrm>
                <a:off x="2382591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3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2" name="Группа 11"/>
            <p:cNvGrpSpPr/>
            <p:nvPr/>
          </p:nvGrpSpPr>
          <p:grpSpPr>
            <a:xfrm>
              <a:off x="0" y="3655953"/>
              <a:ext cx="12440990" cy="3511613"/>
              <a:chOff x="0" y="3389923"/>
              <a:chExt cx="12440990" cy="3511613"/>
            </a:xfrm>
          </p:grpSpPr>
          <p:grpSp>
            <p:nvGrpSpPr>
              <p:cNvPr id="13" name="Группа 12"/>
              <p:cNvGrpSpPr/>
              <p:nvPr/>
            </p:nvGrpSpPr>
            <p:grpSpPr>
              <a:xfrm>
                <a:off x="0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4" name="Группа 13"/>
              <p:cNvGrpSpPr/>
              <p:nvPr/>
            </p:nvGrpSpPr>
            <p:grpSpPr>
              <a:xfrm>
                <a:off x="0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5" name="Группа 14"/>
              <p:cNvGrpSpPr/>
              <p:nvPr/>
            </p:nvGrpSpPr>
            <p:grpSpPr>
              <a:xfrm>
                <a:off x="2382591" y="338992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2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6" name="Группа 15"/>
              <p:cNvGrpSpPr/>
              <p:nvPr/>
            </p:nvGrpSpPr>
            <p:grpSpPr>
              <a:xfrm>
                <a:off x="2382591" y="4418693"/>
                <a:ext cx="10058399" cy="2482843"/>
                <a:chOff x="0" y="3389923"/>
                <a:chExt cx="12192000" cy="3468077"/>
              </a:xfrm>
            </p:grpSpPr>
            <p:pic>
              <p:nvPicPr>
                <p:cNvPr id="1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51679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60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33407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Решим «круговые» примеры.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7" y="579966"/>
            <a:ext cx="1566742" cy="18888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72"/>
          <a:stretch/>
        </p:blipFill>
        <p:spPr>
          <a:xfrm>
            <a:off x="1582784" y="1349494"/>
            <a:ext cx="10609216" cy="550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5" y="195202"/>
            <a:ext cx="11333407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нужно сделать в №2?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7" y="579966"/>
            <a:ext cx="1566742" cy="18888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937" t="37632" r="37858" b="48636"/>
          <a:stretch/>
        </p:blipFill>
        <p:spPr>
          <a:xfrm>
            <a:off x="1833281" y="2061122"/>
            <a:ext cx="10358719" cy="1659099"/>
          </a:xfrm>
          <a:prstGeom prst="rect">
            <a:avLst/>
          </a:prstGeom>
        </p:spPr>
      </p:pic>
      <p:pic>
        <p:nvPicPr>
          <p:cNvPr id="4100" name="Picture 4" descr="http://arivane.wikispaces.com/file/view/5.jpg/549406700/193x171/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51" y="4136293"/>
            <a:ext cx="2743200" cy="272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13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8706118" y="4893972"/>
            <a:ext cx="2009105" cy="772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0" y="2105503"/>
            <a:ext cx="12192000" cy="3468077"/>
            <a:chOff x="0" y="3389923"/>
            <a:chExt cx="12192000" cy="3468077"/>
          </a:xfrm>
        </p:grpSpPr>
        <p:pic>
          <p:nvPicPr>
            <p:cNvPr id="1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12551" t="31646" r="25288" b="50396"/>
          <a:stretch/>
        </p:blipFill>
        <p:spPr>
          <a:xfrm>
            <a:off x="0" y="46660"/>
            <a:ext cx="12192000" cy="1980232"/>
          </a:xfrm>
          <a:prstGeom prst="rect">
            <a:avLst/>
          </a:prstGeom>
        </p:spPr>
      </p:pic>
      <p:pic>
        <p:nvPicPr>
          <p:cNvPr id="12290" name="Picture 2" descr="https://s-media-cache-ak0.pinimg.com/originals/b3/c3/76/b3c3763d807a069d2811484bc4f0c6d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704" y="4159245"/>
            <a:ext cx="2757296" cy="269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25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-1057" y="1461751"/>
            <a:ext cx="12193057" cy="5396249"/>
            <a:chOff x="0" y="1043188"/>
            <a:chExt cx="12193057" cy="5396249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sp>
        <p:nvSpPr>
          <p:cNvPr id="13" name="Скругленная прямоугольная выноска 12"/>
          <p:cNvSpPr/>
          <p:nvPr/>
        </p:nvSpPr>
        <p:spPr>
          <a:xfrm>
            <a:off x="1236095" y="170630"/>
            <a:ext cx="5306374" cy="45756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Решим уравнения.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0" y="333707"/>
            <a:ext cx="1174547" cy="13498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61434" y="1786459"/>
            <a:ext cx="3090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а +  8 = 1 2</a:t>
            </a:r>
            <a:endParaRPr lang="ru-RU" sz="4800" dirty="0"/>
          </a:p>
        </p:txBody>
      </p:sp>
      <p:sp>
        <p:nvSpPr>
          <p:cNvPr id="18" name="TextBox 17"/>
          <p:cNvSpPr txBox="1"/>
          <p:nvPr/>
        </p:nvSpPr>
        <p:spPr>
          <a:xfrm>
            <a:off x="4329592" y="1786458"/>
            <a:ext cx="3667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8 0 -  </a:t>
            </a:r>
            <a:r>
              <a:rPr lang="en-GB" sz="4800" dirty="0" smtClean="0"/>
              <a:t>b</a:t>
            </a:r>
            <a:r>
              <a:rPr lang="ru-RU" sz="4800" dirty="0" smtClean="0"/>
              <a:t>  = 5 0</a:t>
            </a:r>
            <a:endParaRPr lang="ru-RU" sz="4800" dirty="0"/>
          </a:p>
        </p:txBody>
      </p:sp>
      <p:sp>
        <p:nvSpPr>
          <p:cNvPr id="19" name="TextBox 18"/>
          <p:cNvSpPr txBox="1"/>
          <p:nvPr/>
        </p:nvSpPr>
        <p:spPr>
          <a:xfrm>
            <a:off x="9072441" y="1818413"/>
            <a:ext cx="3768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 1 7 -  х = 9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43263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-1057" y="1461751"/>
            <a:ext cx="12193057" cy="5396249"/>
            <a:chOff x="0" y="1043188"/>
            <a:chExt cx="12193057" cy="5396249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sp>
        <p:nvSpPr>
          <p:cNvPr id="13" name="Скругленная прямоугольная выноска 12"/>
          <p:cNvSpPr/>
          <p:nvPr/>
        </p:nvSpPr>
        <p:spPr>
          <a:xfrm>
            <a:off x="1236095" y="170630"/>
            <a:ext cx="5306374" cy="45756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Запиши выражения.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0" y="333707"/>
            <a:ext cx="1174547" cy="134988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408158" y="689357"/>
            <a:ext cx="9783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 </a:t>
            </a:r>
            <a:r>
              <a:rPr lang="ru-RU" sz="4800" dirty="0" smtClean="0"/>
              <a:t>Из суммы чисел 7 и 6 вычесть 5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8131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2547570a-e5f4-4946-a4c3-82580e42479e"/>
    <ds:schemaRef ds:uri="6ee78bd2-4339-4042-adc0-bcc646419980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sharepoint/v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126</Words>
  <Application>Microsoft Office PowerPoint</Application>
  <PresentationFormat>Произвольный</PresentationFormat>
  <Paragraphs>20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2017-11-10T05:06:36Z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