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8" r:id="rId2"/>
    <p:sldId id="276" r:id="rId3"/>
    <p:sldId id="367" r:id="rId4"/>
    <p:sldId id="324" r:id="rId5"/>
    <p:sldId id="368" r:id="rId6"/>
    <p:sldId id="365" r:id="rId7"/>
    <p:sldId id="370" r:id="rId8"/>
    <p:sldId id="274" r:id="rId9"/>
    <p:sldId id="275" r:id="rId10"/>
    <p:sldId id="257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CBAD"/>
    <a:srgbClr val="66CCFF"/>
    <a:srgbClr val="FF66FF"/>
    <a:srgbClr val="939393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E14965-4498-4589-93A8-8666DD00F47E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E41CE0-30A1-40DB-B37D-5142BD9C76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722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475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82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205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728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999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381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867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466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531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40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736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D41AB-34C2-4E7B-9213-C5A7781AAA3A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020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9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2501" t="26399" r="18806" b="16056"/>
          <a:stretch/>
        </p:blipFill>
        <p:spPr>
          <a:xfrm>
            <a:off x="653144" y="0"/>
            <a:ext cx="10319657" cy="6856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3700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4527" y="4043965"/>
            <a:ext cx="1972833" cy="2685245"/>
          </a:xfrm>
          <a:prstGeom prst="rect">
            <a:avLst/>
          </a:prstGeom>
        </p:spPr>
      </p:pic>
      <p:pic>
        <p:nvPicPr>
          <p:cNvPr id="5" name="Рисунок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51651" y="4043964"/>
            <a:ext cx="1701442" cy="26852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831" y="4043965"/>
            <a:ext cx="1756386" cy="26852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384" y="4043964"/>
            <a:ext cx="2629302" cy="26852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22" y="3420076"/>
            <a:ext cx="2114762" cy="33091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625" y="825407"/>
            <a:ext cx="2660842" cy="259466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113" y="747554"/>
            <a:ext cx="2807310" cy="26725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316" y="931322"/>
            <a:ext cx="2572595" cy="248875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656770" y="329146"/>
            <a:ext cx="2249510" cy="3090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46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270457" y="310075"/>
            <a:ext cx="11578106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 произведениями какого раздела мы начали знакомиться? Какие произведения мы уже прочитали?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481070"/>
            <a:ext cx="1972833" cy="2685245"/>
          </a:xfrm>
          <a:prstGeom prst="rect">
            <a:avLst/>
          </a:prstGeom>
        </p:spPr>
      </p:pic>
      <p:pic>
        <p:nvPicPr>
          <p:cNvPr id="2050" name="Picture 2" descr="http://viralpress.ru/wp-content/uploads/2015/10/autumn-animals-3__88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750" y="1991046"/>
            <a:ext cx="6943968" cy="45609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2563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309094" y="181279"/>
            <a:ext cx="11397802" cy="707363"/>
          </a:xfrm>
          <a:prstGeom prst="wedgeRoundRectCallout">
            <a:avLst>
              <a:gd name="adj1" fmla="val 3940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000" dirty="0" smtClean="0">
                <a:solidFill>
                  <a:schemeClr val="tx1"/>
                </a:solidFill>
              </a:rPr>
              <a:t>Автор, с чьим произведением мы сегодня познакомимся.</a:t>
            </a:r>
            <a:endParaRPr lang="ru-RU" sz="30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0226" y="888642"/>
            <a:ext cx="1972833" cy="268524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31075" y="5981329"/>
            <a:ext cx="64780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Виталий Валентинович </a:t>
            </a:r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Бианки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http://vdvgazeta.ru/sites/default/files/inline/images/Kor/vitaliy_bianki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34" r="20924"/>
          <a:stretch/>
        </p:blipFill>
        <p:spPr bwMode="auto">
          <a:xfrm>
            <a:off x="3593206" y="1198206"/>
            <a:ext cx="4069723" cy="43759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605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4649" y="1921748"/>
            <a:ext cx="1756386" cy="2685244"/>
          </a:xfrm>
          <a:prstGeom prst="rect">
            <a:avLst/>
          </a:prstGeom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330556" y="259509"/>
            <a:ext cx="11337703" cy="989742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Прочитайте название рассказа Виталия Бианки. </a:t>
            </a:r>
          </a:p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Можно ли определить, о ком будет этот рассказ?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330556" y="259509"/>
            <a:ext cx="11337703" cy="989742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Рассмотрите иллюстрацию к тексту. </a:t>
            </a:r>
          </a:p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А сейчас сумеете предположить, о ком рассказ?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25716" t="29886" r="27960" b="14305"/>
          <a:stretch/>
        </p:blipFill>
        <p:spPr>
          <a:xfrm>
            <a:off x="1184856" y="1635616"/>
            <a:ext cx="7324366" cy="49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870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ая прямоугольная выноска 11"/>
          <p:cNvSpPr/>
          <p:nvPr/>
        </p:nvSpPr>
        <p:spPr>
          <a:xfrm>
            <a:off x="188889" y="193719"/>
            <a:ext cx="11440734" cy="72068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Узнаем значения некоторых слов.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419896"/>
            <a:ext cx="1972833" cy="268524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8889" y="1114629"/>
            <a:ext cx="942733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Завалинка </a:t>
            </a:r>
            <a:r>
              <a:rPr lang="ru-RU" sz="3200" dirty="0" smtClean="0"/>
              <a:t>- земляная невысокая насыпь вдоль стен дома для утепления.</a:t>
            </a:r>
          </a:p>
          <a:p>
            <a:r>
              <a:rPr lang="ru-RU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Медвежатник </a:t>
            </a:r>
            <a:r>
              <a:rPr lang="ru-RU" sz="3200" dirty="0" smtClean="0"/>
              <a:t>- человек, который охотится на медведей.</a:t>
            </a:r>
          </a:p>
          <a:p>
            <a:r>
              <a:rPr lang="ru-RU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Колхоз </a:t>
            </a:r>
            <a:r>
              <a:rPr lang="ru-RU" sz="3200" dirty="0"/>
              <a:t>- объединение </a:t>
            </a:r>
            <a:r>
              <a:rPr lang="ru-RU" sz="3200" dirty="0" smtClean="0"/>
              <a:t>людей для </a:t>
            </a:r>
            <a:r>
              <a:rPr lang="ru-RU" sz="3200" dirty="0"/>
              <a:t>коллективного ведения сельского хозяйства</a:t>
            </a:r>
            <a:r>
              <a:rPr lang="ru-RU" sz="3200" dirty="0" smtClean="0"/>
              <a:t>.</a:t>
            </a:r>
          </a:p>
          <a:p>
            <a:r>
              <a:rPr lang="ru-RU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Колхозник </a:t>
            </a:r>
            <a:r>
              <a:rPr lang="ru-RU" sz="3200" dirty="0" smtClean="0"/>
              <a:t>-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4098" name="Picture 2" descr="http://img0.liveinternet.ru/images/attach/c/8/99/33/99033200_0_851b9_b4a9f228_X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591" y="3543338"/>
            <a:ext cx="4309911" cy="32324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4019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ая прямоугольная выноска 11"/>
          <p:cNvSpPr/>
          <p:nvPr/>
        </p:nvSpPr>
        <p:spPr>
          <a:xfrm>
            <a:off x="188889" y="193719"/>
            <a:ext cx="11440734" cy="1055532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Послушайте рассказ.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418789"/>
            <a:ext cx="1972833" cy="2685245"/>
          </a:xfrm>
          <a:prstGeom prst="rect">
            <a:avLst/>
          </a:prstGeom>
        </p:spPr>
      </p:pic>
      <p:pic>
        <p:nvPicPr>
          <p:cNvPr id="5122" name="Picture 2" descr="http://www.razvivalki.ru/s/chitaem-po-slogam-muzykant_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5" r="9877" b="27887"/>
          <a:stretch/>
        </p:blipFill>
        <p:spPr bwMode="auto">
          <a:xfrm>
            <a:off x="1751525" y="1561972"/>
            <a:ext cx="5692463" cy="5032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кругленная прямоугольная выноска 14"/>
          <p:cNvSpPr/>
          <p:nvPr/>
        </p:nvSpPr>
        <p:spPr>
          <a:xfrm>
            <a:off x="188889" y="193719"/>
            <a:ext cx="11440734" cy="1055532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Понравился ли вам рассказ?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188889" y="193719"/>
            <a:ext cx="11440734" cy="1055532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делал старик, когда встретил колхозника?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6" name="Скругленная прямоугольная выноска 25"/>
          <p:cNvSpPr/>
          <p:nvPr/>
        </p:nvSpPr>
        <p:spPr>
          <a:xfrm>
            <a:off x="188889" y="193719"/>
            <a:ext cx="11440734" cy="1055532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сказал ему колхозник?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7" name="Скругленная прямоугольная выноска 26"/>
          <p:cNvSpPr/>
          <p:nvPr/>
        </p:nvSpPr>
        <p:spPr>
          <a:xfrm>
            <a:off x="188889" y="193719"/>
            <a:ext cx="11440734" cy="1055532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поступил старик?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8" name="Скругленная прямоугольная выноска 27"/>
          <p:cNvSpPr/>
          <p:nvPr/>
        </p:nvSpPr>
        <p:spPr>
          <a:xfrm>
            <a:off x="188889" y="193719"/>
            <a:ext cx="11440734" cy="1055532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старик услышал в лесу? Удивился ли он?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9" name="Скругленная прямоугольная выноска 28"/>
          <p:cNvSpPr/>
          <p:nvPr/>
        </p:nvSpPr>
        <p:spPr>
          <a:xfrm>
            <a:off x="188889" y="193719"/>
            <a:ext cx="11440734" cy="1055532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делал медведь?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0" name="Скругленная прямоугольная выноска 29"/>
          <p:cNvSpPr/>
          <p:nvPr/>
        </p:nvSpPr>
        <p:spPr>
          <a:xfrm>
            <a:off x="188889" y="193719"/>
            <a:ext cx="11440734" cy="1055532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Почему старик не стал стрелять?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1" name="Скругленная прямоугольная выноска 30"/>
          <p:cNvSpPr/>
          <p:nvPr/>
        </p:nvSpPr>
        <p:spPr>
          <a:xfrm>
            <a:off x="188889" y="199460"/>
            <a:ext cx="11440734" cy="1055532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удивило вас в этом рассказе?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2" name="Скругленная прямоугольная выноска 31"/>
          <p:cNvSpPr/>
          <p:nvPr/>
        </p:nvSpPr>
        <p:spPr>
          <a:xfrm>
            <a:off x="188889" y="199460"/>
            <a:ext cx="11440734" cy="1055532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Найдите строки, которые убеждают читателя, что старик действительно любит музыку.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3" name="Скругленная прямоугольная выноска 32"/>
          <p:cNvSpPr/>
          <p:nvPr/>
        </p:nvSpPr>
        <p:spPr>
          <a:xfrm>
            <a:off x="188889" y="187978"/>
            <a:ext cx="11440734" cy="1055532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Нарисуйте словесную картину, как медведь играет на щепке.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4" name="Скругленная прямоугольная выноска 33"/>
          <p:cNvSpPr/>
          <p:nvPr/>
        </p:nvSpPr>
        <p:spPr>
          <a:xfrm>
            <a:off x="188889" y="195116"/>
            <a:ext cx="11440734" cy="1055532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Почему автор дал рассказу такое название?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5" name="Скругленная прямоугольная выноска 34"/>
          <p:cNvSpPr/>
          <p:nvPr/>
        </p:nvSpPr>
        <p:spPr>
          <a:xfrm>
            <a:off x="188889" y="194418"/>
            <a:ext cx="11440734" cy="1055532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Докажите, что это произведение - рассказ, а не сказка.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9213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88889" y="194418"/>
            <a:ext cx="11440734" cy="1055532"/>
          </a:xfrm>
          <a:prstGeom prst="wedgeRoundRectCallout">
            <a:avLst>
              <a:gd name="adj1" fmla="val 35032"/>
              <a:gd name="adj2" fmla="val 9252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Прочитайте текст про бурого медведя. </a:t>
            </a:r>
          </a:p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нового вы узнали о медведе?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640" y="1249950"/>
            <a:ext cx="2629302" cy="2685245"/>
          </a:xfrm>
          <a:prstGeom prst="rect">
            <a:avLst/>
          </a:prstGeom>
        </p:spPr>
      </p:pic>
      <p:pic>
        <p:nvPicPr>
          <p:cNvPr id="6146" name="Picture 2" descr="http://cdn1.fullpicture.ru/wp-content/uploads/2015/12/Animal-Family-2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487" y="1526258"/>
            <a:ext cx="6747501" cy="50665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4092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1262077" y="3303430"/>
            <a:ext cx="2249510" cy="309093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Спасибо, ребята, за урок!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14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29177" y="296215"/>
            <a:ext cx="9002332" cy="3139321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Уч. с. 142-145 </a:t>
            </a:r>
            <a:r>
              <a:rPr lang="ru-RU" sz="6600" dirty="0" err="1" smtClean="0"/>
              <a:t>чит</a:t>
            </a:r>
            <a:r>
              <a:rPr lang="ru-RU" sz="6600" dirty="0" smtClean="0"/>
              <a:t>.</a:t>
            </a:r>
          </a:p>
          <a:p>
            <a:pPr algn="ctr"/>
            <a:r>
              <a:rPr lang="ru-RU" sz="6600" dirty="0" smtClean="0"/>
              <a:t>с. 145 №7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4947007" y="3435536"/>
            <a:ext cx="2366671" cy="325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49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1422</TotalTime>
  <Words>255</Words>
  <Application>Microsoft Office PowerPoint</Application>
  <PresentationFormat>Широкоэкранный</PresentationFormat>
  <Paragraphs>36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882</cp:revision>
  <dcterms:created xsi:type="dcterms:W3CDTF">2017-07-16T12:55:52Z</dcterms:created>
  <dcterms:modified xsi:type="dcterms:W3CDTF">2017-11-26T15:20:07Z</dcterms:modified>
</cp:coreProperties>
</file>