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76" r:id="rId4"/>
    <p:sldId id="367" r:id="rId5"/>
    <p:sldId id="324" r:id="rId6"/>
    <p:sldId id="365" r:id="rId7"/>
    <p:sldId id="366" r:id="rId8"/>
    <p:sldId id="274" r:id="rId9"/>
    <p:sldId id="275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0456" y="206061"/>
            <a:ext cx="81008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ru-RU" sz="4000" dirty="0" smtClean="0"/>
              <a:t>Что ты, ёж, такой колючий?</a:t>
            </a:r>
          </a:p>
          <a:p>
            <a:pPr marL="571500" indent="-571500">
              <a:buFontTx/>
              <a:buChar char="-"/>
            </a:pPr>
            <a:r>
              <a:rPr lang="ru-RU" sz="4000" dirty="0" smtClean="0"/>
              <a:t>Это я на всякий случай.</a:t>
            </a:r>
          </a:p>
          <a:p>
            <a:r>
              <a:rPr lang="ru-RU" sz="4000" dirty="0" smtClean="0"/>
              <a:t>Знаешь, кто мои соседи?</a:t>
            </a:r>
          </a:p>
          <a:p>
            <a:r>
              <a:rPr lang="ru-RU" sz="4000" dirty="0" smtClean="0"/>
              <a:t>Лисы, волки и медведи!</a:t>
            </a:r>
            <a:endParaRPr lang="ru-RU" sz="4000" dirty="0"/>
          </a:p>
        </p:txBody>
      </p:sp>
      <p:pic>
        <p:nvPicPr>
          <p:cNvPr id="1026" name="Picture 2" descr="http://itd0.mycdn.me/image?id=836994495750&amp;t=20&amp;plc=WEB&amp;tkn=*T13FN6Df9TAv9PwXINUg3FmC7p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794" y="2760606"/>
            <a:ext cx="6155071" cy="3959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31820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начали знакомиться? 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1026" name="Picture 2" descr="http://onua.org/uploads/posts/2012-06/1338736655_comical-animals-03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1934048"/>
            <a:ext cx="6284981" cy="4713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4" y="181279"/>
            <a:ext cx="11397802" cy="707363"/>
          </a:xfrm>
          <a:prstGeom prst="wedgeRoundRectCallout">
            <a:avLst>
              <a:gd name="adj1" fmla="val 3940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Автор, с чьим произведением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26" y="888642"/>
            <a:ext cx="1972833" cy="2685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1075" y="5981329"/>
            <a:ext cx="647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Евгений Иванович </a:t>
            </a:r>
            <a:r>
              <a:rPr lang="ru-RU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Чарушин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musafirova.ucoz.ru/Rebjata/Chitalnyj_zal/Foto/Charushi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"/>
          <a:stretch/>
        </p:blipFill>
        <p:spPr bwMode="auto">
          <a:xfrm>
            <a:off x="3605598" y="1207628"/>
            <a:ext cx="4057331" cy="4773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33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649" y="1921748"/>
            <a:ext cx="1756386" cy="2685244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30556" y="259509"/>
            <a:ext cx="11337703" cy="98974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 рассказом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Евгения Ивановича Чарушина.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30555" y="259509"/>
            <a:ext cx="11337703" cy="98974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называется этот рассказ?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30555" y="259509"/>
            <a:ext cx="11337703" cy="98974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думаете, о чём этот рассказ?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s://dytpsyholog.files.wordpress.com/2015/05/d0b3d0bed0b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90" y="1249251"/>
            <a:ext cx="4648246" cy="513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330555" y="259509"/>
            <a:ext cx="11337703" cy="98974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рассказ.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54" name="Picture 6" descr="http://static.bilder-welten.net/pics/9/619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60893" y="5156561"/>
            <a:ext cx="1750498" cy="137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Понравился ли вам рассказ?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pic>
        <p:nvPicPr>
          <p:cNvPr id="3074" name="Picture 2" descr="http://i007.radikal.ru/1201/d1/aad7793765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6" y="1640659"/>
            <a:ext cx="7400845" cy="4928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рассказ так называется?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прочитанное произведение - это рассказ, а не сказка?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можно сказать о мальчиках?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Составим план текста, используя подчёркнутые слова.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21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500" y="1460163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5122" t="32526" r="23703" b="30215"/>
          <a:stretch/>
        </p:blipFill>
        <p:spPr>
          <a:xfrm>
            <a:off x="360609" y="2782651"/>
            <a:ext cx="6658378" cy="27255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5122" t="68838" r="23703" b="13952"/>
          <a:stretch/>
        </p:blipFill>
        <p:spPr>
          <a:xfrm>
            <a:off x="360609" y="1523742"/>
            <a:ext cx="6658378" cy="1258909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88888" y="193719"/>
            <a:ext cx="11672553" cy="1055532"/>
          </a:xfrm>
          <a:prstGeom prst="wedgeRoundRectCallout">
            <a:avLst>
              <a:gd name="adj1" fmla="val 39647"/>
              <a:gd name="adj2" fmla="val 98627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текст про ежа из энциклопедии на стр. 155. Чем различаются рассказ Е.И. Чарушина и этот текст?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minsk1.net/images/uploads/0ffd45132ccb1723b9d3b78e6ad5897d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936" y="3742236"/>
            <a:ext cx="5450397" cy="353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55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8" y="682581"/>
            <a:ext cx="900233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136-138 </a:t>
            </a:r>
            <a:r>
              <a:rPr lang="ru-RU" sz="6600" dirty="0" err="1" smtClean="0"/>
              <a:t>выр</a:t>
            </a:r>
            <a:r>
              <a:rPr lang="ru-RU" sz="6600" dirty="0" smtClean="0"/>
              <a:t>. чт.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185</Words>
  <Application>Microsoft Office PowerPoint</Application>
  <PresentationFormat>Широкоэкранный</PresentationFormat>
  <Paragraphs>26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839</cp:revision>
  <dcterms:created xsi:type="dcterms:W3CDTF">2017-07-16T12:55:52Z</dcterms:created>
  <dcterms:modified xsi:type="dcterms:W3CDTF">2017-07-23T15:42:05Z</dcterms:modified>
</cp:coreProperties>
</file>