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3" r:id="rId4"/>
  </p:sldMasterIdLst>
  <p:notesMasterIdLst>
    <p:notesMasterId r:id="rId20"/>
  </p:notesMasterIdLst>
  <p:handoutMasterIdLst>
    <p:handoutMasterId r:id="rId21"/>
  </p:handoutMasterIdLst>
  <p:sldIdLst>
    <p:sldId id="263" r:id="rId5"/>
    <p:sldId id="269" r:id="rId6"/>
    <p:sldId id="313" r:id="rId7"/>
    <p:sldId id="288" r:id="rId8"/>
    <p:sldId id="278" r:id="rId9"/>
    <p:sldId id="330" r:id="rId10"/>
    <p:sldId id="333" r:id="rId11"/>
    <p:sldId id="335" r:id="rId12"/>
    <p:sldId id="336" r:id="rId13"/>
    <p:sldId id="337" r:id="rId14"/>
    <p:sldId id="338" r:id="rId15"/>
    <p:sldId id="339" r:id="rId16"/>
    <p:sldId id="287" r:id="rId17"/>
    <p:sldId id="295" r:id="rId18"/>
    <p:sldId id="268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0000"/>
    <a:srgbClr val="FFCCFF"/>
    <a:srgbClr val="FFCC99"/>
    <a:srgbClr val="CCFF99"/>
    <a:srgbClr val="99FF66"/>
    <a:srgbClr val="FFC000"/>
    <a:srgbClr val="FF6965"/>
    <a:srgbClr val="92D05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96C2C-1453-4857-807C-3E6A6D8B114A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0F877-C3FF-41E2-A53F-919DF9825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6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6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51" y="3112387"/>
            <a:ext cx="682266" cy="707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22" y="617943"/>
            <a:ext cx="504825" cy="571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789" y="4694476"/>
            <a:ext cx="930391" cy="12275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92" y="144368"/>
            <a:ext cx="542925" cy="523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5334195"/>
            <a:ext cx="619050" cy="785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01" y="793708"/>
            <a:ext cx="504439" cy="573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35" y="3237635"/>
            <a:ext cx="505836" cy="527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545" y="3532354"/>
            <a:ext cx="1837994" cy="13476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3" y="1849821"/>
            <a:ext cx="608569" cy="6925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372" y="2012025"/>
            <a:ext cx="714375" cy="752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72" y="5066318"/>
            <a:ext cx="1038023" cy="7071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8" y="272246"/>
            <a:ext cx="1860164" cy="13119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842568"/>
            <a:ext cx="576489" cy="5496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85" y="422756"/>
            <a:ext cx="1363851" cy="480937"/>
          </a:xfrm>
          <a:prstGeom prst="rect">
            <a:avLst/>
          </a:prstGeom>
        </p:spPr>
      </p:pic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5" y="3034817"/>
            <a:ext cx="319165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2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4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51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7376894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22" y="3159355"/>
            <a:ext cx="2227716" cy="317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29" y="3327682"/>
            <a:ext cx="590083" cy="611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590062" y="3097525"/>
            <a:ext cx="516972" cy="6821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107" y="397621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24" y="816747"/>
            <a:ext cx="470785" cy="597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542" y="816747"/>
            <a:ext cx="335160" cy="380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77" y="2586264"/>
            <a:ext cx="351849" cy="367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066" y="1360529"/>
            <a:ext cx="1481355" cy="10861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87" y="2714619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3" y="393674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44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68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69" y="351240"/>
            <a:ext cx="1809750" cy="63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38" y="3159355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65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81" y="468239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8" y="3273631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166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75" y="317224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379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0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0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1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45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0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3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0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76F6-E1A9-4189-97C2-57B3295F990C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3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691" r:id="rId14"/>
    <p:sldLayoutId id="2147483692" r:id="rId15"/>
    <p:sldLayoutId id="2147483694" r:id="rId1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36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388" t="19928" r="8486" b="10194"/>
          <a:stretch/>
        </p:blipFill>
        <p:spPr>
          <a:xfrm>
            <a:off x="0" y="0"/>
            <a:ext cx="12192000" cy="69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7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739" t="45378" r="14003" b="43354"/>
          <a:stretch/>
        </p:blipFill>
        <p:spPr>
          <a:xfrm>
            <a:off x="176011" y="167425"/>
            <a:ext cx="12015989" cy="1053455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927279" y="2228045"/>
            <a:ext cx="6336406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927279" y="3090929"/>
            <a:ext cx="4481848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940158" y="2086377"/>
            <a:ext cx="0" cy="32197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7263685" y="2067059"/>
            <a:ext cx="0" cy="32197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965916" y="2929943"/>
            <a:ext cx="0" cy="32197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5409127" y="2929943"/>
            <a:ext cx="0" cy="32197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5409127" y="1790163"/>
            <a:ext cx="0" cy="182880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859888" y="1562397"/>
            <a:ext cx="14037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3 см</a:t>
            </a:r>
            <a:endParaRPr lang="ru-RU" sz="3600" dirty="0"/>
          </a:p>
        </p:txBody>
      </p:sp>
      <p:sp>
        <p:nvSpPr>
          <p:cNvPr id="18" name="TextBox 17"/>
          <p:cNvSpPr txBox="1"/>
          <p:nvPr/>
        </p:nvSpPr>
        <p:spPr>
          <a:xfrm>
            <a:off x="8229601" y="2467136"/>
            <a:ext cx="14037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13 см</a:t>
            </a:r>
            <a:endParaRPr lang="ru-RU" sz="3600" dirty="0"/>
          </a:p>
        </p:txBody>
      </p:sp>
      <p:sp>
        <p:nvSpPr>
          <p:cNvPr id="19" name="Правая фигурная скобка 18"/>
          <p:cNvSpPr/>
          <p:nvPr/>
        </p:nvSpPr>
        <p:spPr>
          <a:xfrm>
            <a:off x="7263684" y="1562397"/>
            <a:ext cx="734096" cy="2455811"/>
          </a:xfrm>
          <a:prstGeom prst="rightBrace">
            <a:avLst>
              <a:gd name="adj1" fmla="val 52193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" name="Группа 19"/>
          <p:cNvGrpSpPr/>
          <p:nvPr/>
        </p:nvGrpSpPr>
        <p:grpSpPr>
          <a:xfrm>
            <a:off x="0" y="4159876"/>
            <a:ext cx="12192000" cy="3468077"/>
            <a:chOff x="0" y="3389923"/>
            <a:chExt cx="12192000" cy="3468077"/>
          </a:xfrm>
        </p:grpSpPr>
        <p:pic>
          <p:nvPicPr>
            <p:cNvPr id="21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53167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739" t="45378" r="14003" b="43354"/>
          <a:stretch/>
        </p:blipFill>
        <p:spPr>
          <a:xfrm>
            <a:off x="176011" y="167425"/>
            <a:ext cx="12015989" cy="1053455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927279" y="2228045"/>
            <a:ext cx="6336406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927279" y="3090929"/>
            <a:ext cx="4481848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940158" y="2086377"/>
            <a:ext cx="0" cy="32197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7263685" y="2067059"/>
            <a:ext cx="0" cy="32197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965916" y="2929943"/>
            <a:ext cx="0" cy="32197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5409127" y="2929943"/>
            <a:ext cx="0" cy="32197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5409127" y="1790163"/>
            <a:ext cx="0" cy="182880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859888" y="1562397"/>
            <a:ext cx="14037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3 см</a:t>
            </a:r>
            <a:endParaRPr lang="ru-RU" sz="3600" dirty="0"/>
          </a:p>
        </p:txBody>
      </p:sp>
      <p:grpSp>
        <p:nvGrpSpPr>
          <p:cNvPr id="20" name="Группа 19"/>
          <p:cNvGrpSpPr/>
          <p:nvPr/>
        </p:nvGrpSpPr>
        <p:grpSpPr>
          <a:xfrm>
            <a:off x="0" y="4159876"/>
            <a:ext cx="12192000" cy="3468077"/>
            <a:chOff x="0" y="3389923"/>
            <a:chExt cx="12192000" cy="3468077"/>
          </a:xfrm>
        </p:grpSpPr>
        <p:pic>
          <p:nvPicPr>
            <p:cNvPr id="21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Прямоугольник 2"/>
          <p:cNvSpPr/>
          <p:nvPr/>
        </p:nvSpPr>
        <p:spPr>
          <a:xfrm>
            <a:off x="5434885" y="1546185"/>
            <a:ext cx="3425780" cy="22883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6581104" y="2338348"/>
            <a:ext cx="14037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10 см</a:t>
            </a:r>
            <a:endParaRPr lang="ru-RU" sz="3600" dirty="0"/>
          </a:p>
        </p:txBody>
      </p:sp>
      <p:sp>
        <p:nvSpPr>
          <p:cNvPr id="19" name="Правая фигурная скобка 18"/>
          <p:cNvSpPr/>
          <p:nvPr/>
        </p:nvSpPr>
        <p:spPr>
          <a:xfrm>
            <a:off x="5615187" y="1433609"/>
            <a:ext cx="734096" cy="2455811"/>
          </a:xfrm>
          <a:prstGeom prst="rightBrace">
            <a:avLst>
              <a:gd name="adj1" fmla="val 52193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712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739" t="45378" r="14003" b="43354"/>
          <a:stretch/>
        </p:blipFill>
        <p:spPr>
          <a:xfrm>
            <a:off x="176011" y="167425"/>
            <a:ext cx="12015989" cy="1053455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927279" y="2228045"/>
            <a:ext cx="6336406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927279" y="3090929"/>
            <a:ext cx="4481848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940158" y="2086377"/>
            <a:ext cx="0" cy="32197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7263685" y="2067059"/>
            <a:ext cx="0" cy="32197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965916" y="2929943"/>
            <a:ext cx="0" cy="32197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5409127" y="2929943"/>
            <a:ext cx="0" cy="32197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5409127" y="1790163"/>
            <a:ext cx="0" cy="182880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859888" y="1562397"/>
            <a:ext cx="14037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3 см</a:t>
            </a:r>
            <a:endParaRPr lang="ru-RU" sz="3600" dirty="0"/>
          </a:p>
        </p:txBody>
      </p:sp>
      <p:sp>
        <p:nvSpPr>
          <p:cNvPr id="18" name="TextBox 17"/>
          <p:cNvSpPr txBox="1"/>
          <p:nvPr/>
        </p:nvSpPr>
        <p:spPr>
          <a:xfrm>
            <a:off x="8229601" y="2467136"/>
            <a:ext cx="14037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13 см</a:t>
            </a:r>
            <a:endParaRPr lang="ru-RU" sz="3600" dirty="0"/>
          </a:p>
        </p:txBody>
      </p:sp>
      <p:sp>
        <p:nvSpPr>
          <p:cNvPr id="19" name="Правая фигурная скобка 18"/>
          <p:cNvSpPr/>
          <p:nvPr/>
        </p:nvSpPr>
        <p:spPr>
          <a:xfrm>
            <a:off x="7263684" y="1562397"/>
            <a:ext cx="734096" cy="2455811"/>
          </a:xfrm>
          <a:prstGeom prst="rightBrace">
            <a:avLst>
              <a:gd name="adj1" fmla="val 52193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" name="Группа 19"/>
          <p:cNvGrpSpPr/>
          <p:nvPr/>
        </p:nvGrpSpPr>
        <p:grpSpPr>
          <a:xfrm>
            <a:off x="0" y="4159876"/>
            <a:ext cx="12192000" cy="3468077"/>
            <a:chOff x="0" y="3389923"/>
            <a:chExt cx="12192000" cy="3468077"/>
          </a:xfrm>
        </p:grpSpPr>
        <p:pic>
          <p:nvPicPr>
            <p:cNvPr id="21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5" name="TextBox 24"/>
          <p:cNvSpPr txBox="1"/>
          <p:nvPr/>
        </p:nvSpPr>
        <p:spPr>
          <a:xfrm>
            <a:off x="2466304" y="1509573"/>
            <a:ext cx="14037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5 см</a:t>
            </a:r>
            <a:endParaRPr lang="ru-RU" sz="3600" dirty="0"/>
          </a:p>
        </p:txBody>
      </p:sp>
      <p:sp>
        <p:nvSpPr>
          <p:cNvPr id="26" name="TextBox 25"/>
          <p:cNvSpPr txBox="1"/>
          <p:nvPr/>
        </p:nvSpPr>
        <p:spPr>
          <a:xfrm>
            <a:off x="2527479" y="2413595"/>
            <a:ext cx="14037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5 см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772674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2" y="2901256"/>
            <a:ext cx="3191652" cy="31752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вспомним, чему мы учились сегодня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261977" y="525655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 за урок! 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0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67437" y="566671"/>
            <a:ext cx="8242478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С. 55 №4, №7 (3 ст.).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444" y="3510027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26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3" y="145177"/>
            <a:ext cx="3191652" cy="3175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03" y="3494206"/>
            <a:ext cx="2395938" cy="3175200"/>
          </a:xfrm>
          <a:prstGeom prst="rect">
            <a:avLst/>
          </a:prstGeom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92" y="145795"/>
            <a:ext cx="2633268" cy="3174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145177"/>
            <a:ext cx="2762763" cy="3175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3494206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0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Я рада новой встрече с вами!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Найдите тему нашего урока на стр. </a:t>
            </a:r>
            <a:r>
              <a:rPr lang="ru-RU" sz="3600" dirty="0" smtClean="0">
                <a:solidFill>
                  <a:schemeClr val="tx1"/>
                </a:solidFill>
              </a:rPr>
              <a:t>55 </a:t>
            </a:r>
            <a:r>
              <a:rPr lang="ru-RU" sz="3600" dirty="0">
                <a:solidFill>
                  <a:schemeClr val="tx1"/>
                </a:solidFill>
              </a:rPr>
              <a:t>учебника. Чему мы будем учиться на уроке?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5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837128" y="195202"/>
            <a:ext cx="10586434" cy="76952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Найдите выражения с одинаковыми значениями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06" y="964730"/>
            <a:ext cx="1678835" cy="1929459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3"/>
          <a:srcRect l="16411" t="37808" r="14498" b="43178"/>
          <a:stretch/>
        </p:blipFill>
        <p:spPr>
          <a:xfrm>
            <a:off x="122833" y="3052293"/>
            <a:ext cx="12069167" cy="1867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93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9345" r="-106" b="806"/>
          <a:stretch/>
        </p:blipFill>
        <p:spPr bwMode="auto">
          <a:xfrm>
            <a:off x="0" y="45076"/>
            <a:ext cx="12192000" cy="68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13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676" y="220373"/>
            <a:ext cx="1678835" cy="192945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3047" t="33055" r="26970" b="43706"/>
          <a:stretch/>
        </p:blipFill>
        <p:spPr>
          <a:xfrm>
            <a:off x="2075511" y="92291"/>
            <a:ext cx="9888962" cy="205754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0" y="2277914"/>
            <a:ext cx="12440991" cy="4889652"/>
            <a:chOff x="0" y="2277914"/>
            <a:chExt cx="12440991" cy="4889652"/>
          </a:xfrm>
        </p:grpSpPr>
        <p:grpSp>
          <p:nvGrpSpPr>
            <p:cNvPr id="2" name="Группа 1"/>
            <p:cNvGrpSpPr/>
            <p:nvPr/>
          </p:nvGrpSpPr>
          <p:grpSpPr>
            <a:xfrm>
              <a:off x="0" y="2277914"/>
              <a:ext cx="12440991" cy="3511613"/>
              <a:chOff x="0" y="3389923"/>
              <a:chExt cx="12440991" cy="3511613"/>
            </a:xfrm>
          </p:grpSpPr>
          <p:grpSp>
            <p:nvGrpSpPr>
              <p:cNvPr id="8" name="Группа 7"/>
              <p:cNvGrpSpPr/>
              <p:nvPr/>
            </p:nvGrpSpPr>
            <p:grpSpPr>
              <a:xfrm>
                <a:off x="0" y="3389923"/>
                <a:ext cx="10058400" cy="2482843"/>
                <a:chOff x="0" y="3389923"/>
                <a:chExt cx="12192000" cy="3468077"/>
              </a:xfrm>
            </p:grpSpPr>
            <p:pic>
              <p:nvPicPr>
                <p:cNvPr id="9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3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14" name="Группа 13"/>
              <p:cNvGrpSpPr/>
              <p:nvPr/>
            </p:nvGrpSpPr>
            <p:grpSpPr>
              <a:xfrm>
                <a:off x="0" y="4418693"/>
                <a:ext cx="10058400" cy="2482843"/>
                <a:chOff x="0" y="3389923"/>
                <a:chExt cx="12192000" cy="3468077"/>
              </a:xfrm>
            </p:grpSpPr>
            <p:pic>
              <p:nvPicPr>
                <p:cNvPr id="15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6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7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8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19" name="Группа 18"/>
              <p:cNvGrpSpPr/>
              <p:nvPr/>
            </p:nvGrpSpPr>
            <p:grpSpPr>
              <a:xfrm>
                <a:off x="2382591" y="3389923"/>
                <a:ext cx="10058400" cy="2482843"/>
                <a:chOff x="0" y="3389923"/>
                <a:chExt cx="12192000" cy="3468077"/>
              </a:xfrm>
            </p:grpSpPr>
            <p:pic>
              <p:nvPicPr>
                <p:cNvPr id="20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1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2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3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24" name="Группа 23"/>
              <p:cNvGrpSpPr/>
              <p:nvPr/>
            </p:nvGrpSpPr>
            <p:grpSpPr>
              <a:xfrm>
                <a:off x="2382591" y="4418693"/>
                <a:ext cx="10058400" cy="2482843"/>
                <a:chOff x="0" y="3389923"/>
                <a:chExt cx="12192000" cy="3468077"/>
              </a:xfrm>
            </p:grpSpPr>
            <p:pic>
              <p:nvPicPr>
                <p:cNvPr id="25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6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7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8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29" name="Группа 28"/>
            <p:cNvGrpSpPr/>
            <p:nvPr/>
          </p:nvGrpSpPr>
          <p:grpSpPr>
            <a:xfrm>
              <a:off x="0" y="3655953"/>
              <a:ext cx="12440991" cy="3511613"/>
              <a:chOff x="0" y="3389923"/>
              <a:chExt cx="12440991" cy="3511613"/>
            </a:xfrm>
          </p:grpSpPr>
          <p:grpSp>
            <p:nvGrpSpPr>
              <p:cNvPr id="30" name="Группа 29"/>
              <p:cNvGrpSpPr/>
              <p:nvPr/>
            </p:nvGrpSpPr>
            <p:grpSpPr>
              <a:xfrm>
                <a:off x="0" y="3389923"/>
                <a:ext cx="10058400" cy="2482843"/>
                <a:chOff x="0" y="3389923"/>
                <a:chExt cx="12192000" cy="3468077"/>
              </a:xfrm>
            </p:grpSpPr>
            <p:pic>
              <p:nvPicPr>
                <p:cNvPr id="46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7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8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9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31" name="Группа 30"/>
              <p:cNvGrpSpPr/>
              <p:nvPr/>
            </p:nvGrpSpPr>
            <p:grpSpPr>
              <a:xfrm>
                <a:off x="0" y="4418693"/>
                <a:ext cx="10058400" cy="2482843"/>
                <a:chOff x="0" y="3389923"/>
                <a:chExt cx="12192000" cy="3468077"/>
              </a:xfrm>
            </p:grpSpPr>
            <p:pic>
              <p:nvPicPr>
                <p:cNvPr id="42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3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4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5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32" name="Группа 31"/>
              <p:cNvGrpSpPr/>
              <p:nvPr/>
            </p:nvGrpSpPr>
            <p:grpSpPr>
              <a:xfrm>
                <a:off x="2382591" y="3389923"/>
                <a:ext cx="10058400" cy="2482843"/>
                <a:chOff x="0" y="3389923"/>
                <a:chExt cx="12192000" cy="3468077"/>
              </a:xfrm>
            </p:grpSpPr>
            <p:pic>
              <p:nvPicPr>
                <p:cNvPr id="38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9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0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1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33" name="Группа 32"/>
              <p:cNvGrpSpPr/>
              <p:nvPr/>
            </p:nvGrpSpPr>
            <p:grpSpPr>
              <a:xfrm>
                <a:off x="2382591" y="4418693"/>
                <a:ext cx="10058400" cy="2482843"/>
                <a:chOff x="0" y="3389923"/>
                <a:chExt cx="12192000" cy="3468077"/>
              </a:xfrm>
            </p:grpSpPr>
            <p:pic>
              <p:nvPicPr>
                <p:cNvPr id="34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5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6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7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50448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0" y="1411602"/>
            <a:ext cx="12193057" cy="5396249"/>
            <a:chOff x="0" y="1043188"/>
            <a:chExt cx="12193057" cy="5396249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0" y="1043188"/>
              <a:ext cx="12192000" cy="3468077"/>
              <a:chOff x="0" y="3389923"/>
              <a:chExt cx="12192000" cy="3468077"/>
            </a:xfrm>
          </p:grpSpPr>
          <p:pic>
            <p:nvPicPr>
              <p:cNvPr id="1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3"/>
            <a:srcRect b="12915"/>
            <a:stretch/>
          </p:blipFill>
          <p:spPr>
            <a:xfrm>
              <a:off x="0" y="3418506"/>
              <a:ext cx="12193057" cy="3020931"/>
            </a:xfrm>
            <a:prstGeom prst="rect">
              <a:avLst/>
            </a:prstGeom>
          </p:spPr>
        </p:pic>
      </p:grpSp>
      <p:sp>
        <p:nvSpPr>
          <p:cNvPr id="13" name="Скругленная прямоугольная выноска 12"/>
          <p:cNvSpPr/>
          <p:nvPr/>
        </p:nvSpPr>
        <p:spPr>
          <a:xfrm>
            <a:off x="1236095" y="170630"/>
            <a:ext cx="5306374" cy="457565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Решим уравнения.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40" y="333707"/>
            <a:ext cx="1174547" cy="134988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746" y="1008651"/>
            <a:ext cx="3792041" cy="23532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43380" y="1298718"/>
            <a:ext cx="3974937" cy="192650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49253" y="939433"/>
            <a:ext cx="3792041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63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274727" y="183508"/>
            <a:ext cx="7882148" cy="62786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Поработаем самостоятельно.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09" y="497438"/>
            <a:ext cx="1678835" cy="19294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3442" t="43970" r="49736" b="31910"/>
          <a:stretch/>
        </p:blipFill>
        <p:spPr>
          <a:xfrm>
            <a:off x="2498358" y="1081826"/>
            <a:ext cx="6336545" cy="233362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/>
          <a:srcRect l="13541" t="30238" r="13904" b="50220"/>
          <a:stretch/>
        </p:blipFill>
        <p:spPr>
          <a:xfrm>
            <a:off x="141666" y="3415446"/>
            <a:ext cx="11719680" cy="177474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8706118" y="4893972"/>
            <a:ext cx="2009105" cy="7727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388" name="Picture 4" descr="http://img1.liveinternet.ru/images/attach/c/10/110/150/110150301_large_1312120009R__2_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5156" y="3898539"/>
            <a:ext cx="2416844" cy="3625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2256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0" y="3389923"/>
            <a:ext cx="12192000" cy="3468077"/>
            <a:chOff x="0" y="3389923"/>
            <a:chExt cx="12192000" cy="3468077"/>
          </a:xfrm>
        </p:grpSpPr>
        <p:pic>
          <p:nvPicPr>
            <p:cNvPr id="9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2947" t="37019" r="14400" b="29094"/>
          <a:stretch/>
        </p:blipFill>
        <p:spPr>
          <a:xfrm>
            <a:off x="0" y="225287"/>
            <a:ext cx="12067504" cy="316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685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411738C6-D76B-4EA3-8A0C-A17BDC1DB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2EC10D1-364F-4DE0-9381-C780B9C7D79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C2196CA-8D48-47B0-9C8C-268F70368960}">
  <ds:schemaRefs>
    <ds:schemaRef ds:uri="http://schemas.microsoft.com/office/2006/documentManagement/types"/>
    <ds:schemaRef ds:uri="6ee78bd2-4339-4042-adc0-bcc646419980"/>
    <ds:schemaRef ds:uri="http://purl.org/dc/elements/1.1/"/>
    <ds:schemaRef ds:uri="http://schemas.microsoft.com/office/2006/metadata/properties"/>
    <ds:schemaRef ds:uri="http://schemas.microsoft.com/sharepoint/v3"/>
    <ds:schemaRef ds:uri="http://purl.org/dc/terms/"/>
    <ds:schemaRef ds:uri="http://schemas.microsoft.com/office/infopath/2007/PartnerControls"/>
    <ds:schemaRef ds:uri="2547570a-e5f4-4946-a4c3-82580e42479e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98</Words>
  <Application>Microsoft Office PowerPoint</Application>
  <PresentationFormat>Широкоэкранный</PresentationFormat>
  <Paragraphs>21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2017-07-10T13:40:08Z</dcterms:created>
  <dcterms:modified xsi:type="dcterms:W3CDTF">2017-11-04T16:18:37Z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