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8" r:id="rId2"/>
    <p:sldId id="276" r:id="rId3"/>
    <p:sldId id="324" r:id="rId4"/>
    <p:sldId id="370" r:id="rId5"/>
    <p:sldId id="343" r:id="rId6"/>
    <p:sldId id="342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274" r:id="rId34"/>
    <p:sldId id="275" r:id="rId35"/>
    <p:sldId id="25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38.png"/><Relationship Id="rId4" Type="http://schemas.openxmlformats.org/officeDocument/2006/relationships/image" Target="../media/image4.pn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9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19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8" y="-21918"/>
            <a:ext cx="9181609" cy="687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25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522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37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252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34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58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60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252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06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36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0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037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22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9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56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36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5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18941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026" name="Picture 2" descr="http://www.bugaga.ru/uploads/posts/2013-08/1377112798_zhivotinki-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1" y="1870925"/>
            <a:ext cx="8572500" cy="4819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5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10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5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6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735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9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09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47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08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3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8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21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20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9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767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35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сказать о ребятах, которые ловили утят?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pic>
        <p:nvPicPr>
          <p:cNvPr id="40962" name="Picture 2" descr="http://stolicadetstva.com/images/text/1d0dfc2af6804b6dbbf61c426735b8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321" y="1542915"/>
            <a:ext cx="46863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88889" y="206598"/>
            <a:ext cx="11440734" cy="104265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Правильно ли поступил автор, не ругая ребят, а объяснив им, как труден путь утят к озеру?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9" y="193719"/>
            <a:ext cx="11440734" cy="104265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сказать об авторе? Какой он?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206598"/>
            <a:ext cx="11440734" cy="104265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автор учит нас?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88889" y="206598"/>
            <a:ext cx="11440734" cy="104265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Объясните пословицы на стр. 134. Как они связаны с рассказом?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867" t="34815" r="22911" b="14657"/>
          <a:stretch/>
        </p:blipFill>
        <p:spPr>
          <a:xfrm>
            <a:off x="553790" y="1889974"/>
            <a:ext cx="8768044" cy="443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5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649" y="1921748"/>
            <a:ext cx="1756386" cy="2685244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загадку!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556" y="1403797"/>
            <a:ext cx="82081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Маленькие лодочки</a:t>
            </a:r>
          </a:p>
          <a:p>
            <a:r>
              <a:rPr lang="ru-RU" sz="4000" dirty="0" smtClean="0"/>
              <a:t>По реке - взад и вперёд.</a:t>
            </a:r>
          </a:p>
          <a:p>
            <a:r>
              <a:rPr lang="ru-RU" sz="4000" dirty="0" smtClean="0"/>
              <a:t>Впереди лодочек</a:t>
            </a:r>
          </a:p>
          <a:p>
            <a:r>
              <a:rPr lang="ru-RU" sz="4000" dirty="0" smtClean="0"/>
              <a:t>Большой корабль плывёт.</a:t>
            </a:r>
          </a:p>
          <a:p>
            <a:r>
              <a:rPr lang="ru-RU" sz="4000" dirty="0" smtClean="0"/>
              <a:t>Корабль голос подаёт,</a:t>
            </a:r>
          </a:p>
          <a:p>
            <a:r>
              <a:rPr lang="ru-RU" sz="4000" dirty="0" smtClean="0"/>
              <a:t>Лодки за собой ведёт.</a:t>
            </a:r>
            <a:endParaRPr lang="ru-RU" sz="4000" dirty="0"/>
          </a:p>
        </p:txBody>
      </p:sp>
      <p:pic>
        <p:nvPicPr>
          <p:cNvPr id="2052" name="Picture 4" descr="http://zoozel.ru/gallery/images/1702690_foto-utka-ptic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407" y="3648925"/>
            <a:ext cx="4108062" cy="3081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330556" y="259509"/>
            <a:ext cx="11337703" cy="98974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Догадайтесь, какое произведение мы будем сегодня читать.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027" t="32350" r="19150" b="48704"/>
          <a:stretch/>
        </p:blipFill>
        <p:spPr>
          <a:xfrm>
            <a:off x="343436" y="218941"/>
            <a:ext cx="11414975" cy="1847322"/>
          </a:xfrm>
          <a:prstGeom prst="rect">
            <a:avLst/>
          </a:prstGeom>
        </p:spPr>
      </p:pic>
      <p:pic>
        <p:nvPicPr>
          <p:cNvPr id="44034" name="Picture 2" descr="http://img.yakaboo.ua/media/catalog/product/4/3/438658_336015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602" y="1142602"/>
            <a:ext cx="3649935" cy="545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7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234" t="14570" r="15092" b="54445"/>
          <a:stretch/>
        </p:blipFill>
        <p:spPr>
          <a:xfrm>
            <a:off x="141668" y="193182"/>
            <a:ext cx="10815180" cy="2665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234" t="71964" r="15092" b="11663"/>
          <a:stretch/>
        </p:blipFill>
        <p:spPr>
          <a:xfrm>
            <a:off x="-257578" y="2730322"/>
            <a:ext cx="10753860" cy="1400712"/>
          </a:xfrm>
          <a:prstGeom prst="rect">
            <a:avLst/>
          </a:prstGeom>
        </p:spPr>
      </p:pic>
      <p:pic>
        <p:nvPicPr>
          <p:cNvPr id="41986" name="Picture 2" descr="http://mypresentation.ru/documents/a7e8e25d3fcb992ee5451d690a10eb8e/img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006" y="3729205"/>
            <a:ext cx="4171727" cy="3128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3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012" t="21435" r="24694" b="9903"/>
          <a:stretch/>
        </p:blipFill>
        <p:spPr>
          <a:xfrm>
            <a:off x="167424" y="167426"/>
            <a:ext cx="8139449" cy="6374267"/>
          </a:xfrm>
          <a:prstGeom prst="rect">
            <a:avLst/>
          </a:prstGeom>
        </p:spPr>
      </p:pic>
      <p:pic>
        <p:nvPicPr>
          <p:cNvPr id="45058" name="Picture 2" descr="http://cdn4.imgbb.ru/user/72/727079/201409/8af9c49361ad11cf894ab7141a8122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54" y="1348375"/>
            <a:ext cx="4995975" cy="3297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4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132-134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</a:p>
          <a:p>
            <a:pPr algn="ctr"/>
            <a:r>
              <a:rPr lang="ru-RU" sz="6600" dirty="0" smtClean="0"/>
              <a:t>с. 135 №6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Михаил Михайлович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Пришвин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://itd3.mycdn.me/image?id=851404111336&amp;t=20&amp;plc=WEB&amp;tkn=*Nr35_XIBE3gv8HgND8jnaPLnKH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05" y="1025317"/>
            <a:ext cx="4037015" cy="4956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3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608" y="1127508"/>
            <a:ext cx="9427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Верста </a:t>
            </a:r>
            <a:r>
              <a:rPr lang="ru-RU" sz="3200" dirty="0" smtClean="0"/>
              <a:t>- старая русская мера длины, чуть больше километра.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Кузница </a:t>
            </a:r>
            <a:r>
              <a:rPr lang="ru-RU" sz="3200" dirty="0"/>
              <a:t>- </a:t>
            </a:r>
            <a:r>
              <a:rPr lang="ru-RU" sz="3200" dirty="0" smtClean="0"/>
              <a:t>мастерская, где кузнец куёт металл.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Паровое поле </a:t>
            </a:r>
            <a:r>
              <a:rPr lang="ru-RU" sz="3200" dirty="0" smtClean="0"/>
              <a:t>- поле, оставленное на одно лето незасеянным для очищения от сорняков.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Утка чирок-свистунок </a:t>
            </a:r>
            <a:r>
              <a:rPr lang="ru-RU" sz="3200" dirty="0" smtClean="0"/>
              <a:t>- вид уток.</a:t>
            </a:r>
            <a:endParaRPr lang="ru-RU" sz="3200" dirty="0"/>
          </a:p>
        </p:txBody>
      </p:sp>
      <p:pic>
        <p:nvPicPr>
          <p:cNvPr id="18434" name="Picture 2" descr="http://www.ebirds.ru/images/large/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142" y="3747751"/>
            <a:ext cx="4105477" cy="2914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1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281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3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856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41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15" y="0"/>
            <a:ext cx="9169546" cy="687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72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Ребята и утята. Буль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42" y="0"/>
            <a:ext cx="91523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5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219</Words>
  <Application>Microsoft Office PowerPoint</Application>
  <PresentationFormat>Широкоэкранный</PresentationFormat>
  <Paragraphs>30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821</cp:revision>
  <dcterms:created xsi:type="dcterms:W3CDTF">2017-07-16T12:55:52Z</dcterms:created>
  <dcterms:modified xsi:type="dcterms:W3CDTF">2017-11-12T16:59:56Z</dcterms:modified>
</cp:coreProperties>
</file>