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276" r:id="rId3"/>
    <p:sldId id="353" r:id="rId4"/>
    <p:sldId id="324" r:id="rId5"/>
    <p:sldId id="343" r:id="rId6"/>
    <p:sldId id="344" r:id="rId7"/>
    <p:sldId id="345" r:id="rId8"/>
    <p:sldId id="346" r:id="rId9"/>
    <p:sldId id="347" r:id="rId10"/>
    <p:sldId id="348" r:id="rId11"/>
    <p:sldId id="349" r:id="rId12"/>
    <p:sldId id="350" r:id="rId13"/>
    <p:sldId id="352" r:id="rId14"/>
    <p:sldId id="342" r:id="rId15"/>
    <p:sldId id="274" r:id="rId16"/>
    <p:sldId id="275" r:id="rId17"/>
    <p:sldId id="257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openxmlformats.org/officeDocument/2006/relationships/image" Target="../media/image17.png"/><Relationship Id="rId4" Type="http://schemas.openxmlformats.org/officeDocument/2006/relationships/image" Target="../media/image5.png"/><Relationship Id="rId9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Кошкин щен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734" y="0"/>
            <a:ext cx="91356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63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ошкин щен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310" y="0"/>
            <a:ext cx="91356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46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Кошкин щен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977" y="0"/>
            <a:ext cx="91356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66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641" y="1792960"/>
            <a:ext cx="1756386" cy="26852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609" t="21610" r="27366" b="6735"/>
          <a:stretch/>
        </p:blipFill>
        <p:spPr>
          <a:xfrm>
            <a:off x="6029458" y="1458108"/>
            <a:ext cx="2215166" cy="52417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33437" t="50634" r="28455" b="15009"/>
          <a:stretch/>
        </p:blipFill>
        <p:spPr>
          <a:xfrm>
            <a:off x="764432" y="4143352"/>
            <a:ext cx="4958366" cy="251333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/>
          <a:srcRect l="59325" t="22917" r="29168" b="49555"/>
          <a:stretch/>
        </p:blipFill>
        <p:spPr>
          <a:xfrm>
            <a:off x="2587564" y="1418187"/>
            <a:ext cx="2055813" cy="2765085"/>
          </a:xfrm>
          <a:prstGeom prst="rect">
            <a:avLst/>
          </a:prstGeom>
        </p:spPr>
      </p:pic>
      <p:sp>
        <p:nvSpPr>
          <p:cNvPr id="16" name="Скругленная прямоугольная выноска 15"/>
          <p:cNvSpPr/>
          <p:nvPr/>
        </p:nvSpPr>
        <p:spPr>
          <a:xfrm>
            <a:off x="188889" y="166589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стихотворение.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188889" y="166589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 чём удивительном в мире природы рассказывается в стихотворении?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188889" y="174957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Какой по характеру был щенок? А кошка-мама?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09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188889" y="193713"/>
            <a:ext cx="11440734" cy="1226177"/>
          </a:xfrm>
          <a:prstGeom prst="wedgeRoundRectCallout">
            <a:avLst>
              <a:gd name="adj1" fmla="val 37283"/>
              <a:gd name="adj2" fmla="val 9734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Составьте по рисунку рассказ про цыплёнка.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879" y="1588931"/>
            <a:ext cx="2629302" cy="26852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l="33437" t="50634" r="28455" b="15009"/>
          <a:stretch/>
        </p:blipFill>
        <p:spPr>
          <a:xfrm>
            <a:off x="1358583" y="4274176"/>
            <a:ext cx="4958366" cy="251333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l="59325" t="22917" r="29168" b="49555"/>
          <a:stretch/>
        </p:blipFill>
        <p:spPr>
          <a:xfrm>
            <a:off x="5047429" y="1588931"/>
            <a:ext cx="2055813" cy="2765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31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9178" y="682581"/>
            <a:ext cx="9002332" cy="3139321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Уч. с. 130-131 </a:t>
            </a:r>
            <a:r>
              <a:rPr lang="ru-RU" sz="6600" dirty="0" err="1" smtClean="0"/>
              <a:t>чит</a:t>
            </a:r>
            <a:r>
              <a:rPr lang="ru-RU" sz="6600" dirty="0" smtClean="0"/>
              <a:t>.,</a:t>
            </a:r>
          </a:p>
          <a:p>
            <a:pPr algn="ctr"/>
            <a:r>
              <a:rPr lang="ru-RU" sz="6600" dirty="0" smtClean="0"/>
              <a:t>С. 131 </a:t>
            </a:r>
            <a:r>
              <a:rPr lang="ru-RU" sz="6600" dirty="0" smtClean="0"/>
              <a:t>№4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9" y="349017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309094" y="181284"/>
            <a:ext cx="11578106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произведениями какого раздела мы начали знакомиться? Какие произведения мы уже прочитали?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pic>
        <p:nvPicPr>
          <p:cNvPr id="8194" name="Picture 2" descr="http://fotozveri.ru/zaisy/30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826" y="1881724"/>
            <a:ext cx="6489923" cy="48717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309094" y="181279"/>
            <a:ext cx="11397802" cy="707363"/>
          </a:xfrm>
          <a:prstGeom prst="wedgeRoundRectCallout">
            <a:avLst>
              <a:gd name="adj1" fmla="val 3940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000" dirty="0" smtClean="0">
                <a:solidFill>
                  <a:schemeClr val="tx1"/>
                </a:solidFill>
              </a:rPr>
              <a:t>Автор, с чьим произведением мы сегодня познакомимся.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226" y="888642"/>
            <a:ext cx="1972833" cy="26852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31075" y="5981329"/>
            <a:ext cx="647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Валентин Дмитриевич 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Берестов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s://i1.sndcdn.com/artworks-000135134393-wc2uum-t500x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923" y="1362610"/>
            <a:ext cx="4422553" cy="4422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59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649" y="1921748"/>
            <a:ext cx="1756386" cy="2685244"/>
          </a:xfrm>
          <a:prstGeom prst="rect">
            <a:avLst/>
          </a:prstGeom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330556" y="259509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познакомимся с интересным стихотворением Валентина </a:t>
            </a:r>
            <a:r>
              <a:rPr lang="ru-RU" sz="3600" dirty="0" err="1" smtClean="0">
                <a:solidFill>
                  <a:schemeClr val="tx1"/>
                </a:solidFill>
              </a:rPr>
              <a:t>Берестова</a:t>
            </a:r>
            <a:r>
              <a:rPr lang="ru-RU" sz="3600" dirty="0" smtClean="0">
                <a:solidFill>
                  <a:schemeClr val="tx1"/>
                </a:solidFill>
              </a:rPr>
              <a:t>.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30556" y="278427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необычного в названии стихотворения?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330556" y="260161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Рассмотрите иллюстрации к произведению. Как вы думаете, о чём будет стихотворение?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609" t="21610" r="27366" b="6735"/>
          <a:stretch/>
        </p:blipFill>
        <p:spPr>
          <a:xfrm>
            <a:off x="6029458" y="1458108"/>
            <a:ext cx="2215166" cy="52417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33437" t="50634" r="28455" b="15009"/>
          <a:stretch/>
        </p:blipFill>
        <p:spPr>
          <a:xfrm>
            <a:off x="764432" y="4143352"/>
            <a:ext cx="4958366" cy="251333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/>
          <a:srcRect l="59325" t="22917" r="29168" b="49555"/>
          <a:stretch/>
        </p:blipFill>
        <p:spPr>
          <a:xfrm>
            <a:off x="2587564" y="1418187"/>
            <a:ext cx="2055813" cy="2765085"/>
          </a:xfrm>
          <a:prstGeom prst="rect">
            <a:avLst/>
          </a:prstGeom>
        </p:spPr>
      </p:pic>
      <p:sp>
        <p:nvSpPr>
          <p:cNvPr id="15" name="Скругленная прямоугольная выноска 14"/>
          <p:cNvSpPr/>
          <p:nvPr/>
        </p:nvSpPr>
        <p:spPr>
          <a:xfrm>
            <a:off x="330556" y="256633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стихотворение.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по-другому можно его назвать?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87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ошкин щен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403" y="0"/>
            <a:ext cx="9156880" cy="687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1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Кошкин щен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551" y="0"/>
            <a:ext cx="91356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74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ошкин щен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461" y="0"/>
            <a:ext cx="91356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05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Кошкин щен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913" y="0"/>
            <a:ext cx="91356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01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Кошкин щен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220" y="0"/>
            <a:ext cx="91356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67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1248</TotalTime>
  <Words>147</Words>
  <Application>Microsoft Office PowerPoint</Application>
  <PresentationFormat>Произвольный</PresentationFormat>
  <Paragraphs>21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798</cp:revision>
  <dcterms:created xsi:type="dcterms:W3CDTF">2017-07-16T12:55:52Z</dcterms:created>
  <dcterms:modified xsi:type="dcterms:W3CDTF">2017-11-13T11:45:11Z</dcterms:modified>
</cp:coreProperties>
</file>