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76" r:id="rId4"/>
    <p:sldId id="324" r:id="rId5"/>
    <p:sldId id="342" r:id="rId6"/>
    <p:sldId id="343" r:id="rId7"/>
    <p:sldId id="344" r:id="rId8"/>
    <p:sldId id="345" r:id="rId9"/>
    <p:sldId id="274" r:id="rId10"/>
    <p:sldId id="275" r:id="rId11"/>
    <p:sldId id="25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8" y="682581"/>
            <a:ext cx="900233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126-129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 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744" t="21434" r="34196" b="5326"/>
          <a:stretch/>
        </p:blipFill>
        <p:spPr>
          <a:xfrm rot="20934247">
            <a:off x="2896238" y="-311936"/>
            <a:ext cx="6007835" cy="74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309094" y="181284"/>
            <a:ext cx="11384924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начинаем знакомиться с произведениями нового раздела. Как он называется?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449" t="18089" r="21427" b="19762"/>
          <a:stretch/>
        </p:blipFill>
        <p:spPr>
          <a:xfrm>
            <a:off x="991673" y="1700011"/>
            <a:ext cx="7302322" cy="4546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09094" y="181283"/>
            <a:ext cx="11384924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это такие - братья наши меньшие?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09094" y="181279"/>
            <a:ext cx="11384924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мы называем животных нашими братьями?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09094" y="181279"/>
            <a:ext cx="11384924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животные -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меньшие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наши братья? Ведь есть животные куда больше человека!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текст Николая Сладкова «Они и мы».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487" y="1622738"/>
            <a:ext cx="8319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Околица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 smtClean="0"/>
              <a:t>- изгородь вокруг деревни.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Уязвимый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 smtClean="0"/>
              <a:t>- слабый, тот, кого легко обидеть.</a:t>
            </a:r>
            <a:endParaRPr lang="ru-RU" sz="3200" dirty="0"/>
          </a:p>
        </p:txBody>
      </p:sp>
      <p:pic>
        <p:nvPicPr>
          <p:cNvPr id="2050" name="Picture 2" descr="http://daypic.ru/wp-content/uploads/2012/10/59-800x4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58" y="2699956"/>
            <a:ext cx="6473781" cy="4038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88889" y="23144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главное правило при общении с животными и природой предложил Николай Сладков?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188889" y="193713"/>
            <a:ext cx="11440734" cy="1226177"/>
          </a:xfrm>
          <a:prstGeom prst="wedgeRoundRectCallout">
            <a:avLst>
              <a:gd name="adj1" fmla="val 37283"/>
              <a:gd name="adj2" fmla="val 9734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более беззащитный: взрослые животные или их детёныши?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879" y="1588931"/>
            <a:ext cx="2629302" cy="2685245"/>
          </a:xfrm>
          <a:prstGeom prst="rect">
            <a:avLst/>
          </a:prstGeom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188889" y="193713"/>
            <a:ext cx="11440734" cy="12261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стихотворение Александра Шибаева «Кто кем становится». Чем оно необычно?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selfire.com/wp-content/uploads/2013/01/211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59" y="1874412"/>
            <a:ext cx="7199290" cy="4799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188889" y="193712"/>
            <a:ext cx="11440734" cy="12261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Ответьте на вопрос стихотворения.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31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395" y="1163928"/>
            <a:ext cx="2629302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88889" y="193712"/>
            <a:ext cx="11427855" cy="8494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Знаете ли вы названия детёнышей других животных?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odin.ya1.ru/uploads/posts/2012-05/1337854692_animal_mom_and_baby_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009" y="3683358"/>
            <a:ext cx="3724281" cy="2979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5611" y="1413047"/>
            <a:ext cx="260153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зайчихи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/>
              <a:t>- </a:t>
            </a:r>
          </a:p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овечки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/>
              <a:t>- </a:t>
            </a:r>
          </a:p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ежихи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smtClean="0"/>
              <a:t>- </a:t>
            </a:r>
          </a:p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коровы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/>
              <a:t>- </a:t>
            </a:r>
          </a:p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свиньи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/>
              <a:t>- </a:t>
            </a:r>
          </a:p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рыбы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smtClean="0"/>
              <a:t>- </a:t>
            </a:r>
          </a:p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лосихи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/>
              <a:t>- </a:t>
            </a:r>
          </a:p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волчицы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/>
              <a:t>- </a:t>
            </a:r>
          </a:p>
          <a:p>
            <a:r>
              <a:rPr lang="ru-RU" sz="3600" dirty="0" smtClean="0"/>
              <a:t>У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голубки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smtClean="0"/>
              <a:t>-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8102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88889" y="193712"/>
            <a:ext cx="11427855" cy="849477"/>
          </a:xfrm>
          <a:prstGeom prst="wedgeRoundRectCallout">
            <a:avLst>
              <a:gd name="adj1" fmla="val 35480"/>
              <a:gd name="adj2" fmla="val 9022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Рассмотрите иллюстрацию. Что на ней изображено?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64" y="1176020"/>
            <a:ext cx="2572595" cy="2488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7401" t="32174" r="60921" b="17473"/>
          <a:stretch/>
        </p:blipFill>
        <p:spPr>
          <a:xfrm>
            <a:off x="319011" y="1234708"/>
            <a:ext cx="3145406" cy="4107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6404" t="32174" r="9054" b="28213"/>
          <a:stretch/>
        </p:blipFill>
        <p:spPr>
          <a:xfrm>
            <a:off x="3464417" y="2215901"/>
            <a:ext cx="5795496" cy="2897745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88888" y="193712"/>
            <a:ext cx="11427855" cy="849477"/>
          </a:xfrm>
          <a:prstGeom prst="wedgeRoundRectCallout">
            <a:avLst>
              <a:gd name="adj1" fmla="val 35480"/>
              <a:gd name="adj2" fmla="val 9022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думаете, почему кошка плачет?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88887" y="193711"/>
            <a:ext cx="11427855" cy="849477"/>
          </a:xfrm>
          <a:prstGeom prst="wedgeRoundRectCallout">
            <a:avLst>
              <a:gd name="adj1" fmla="val 35480"/>
              <a:gd name="adj2" fmla="val 9022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стихотворение. Почему же плачет киска?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88885" y="193711"/>
            <a:ext cx="11427855" cy="849477"/>
          </a:xfrm>
          <a:prstGeom prst="wedgeRoundRectCallout">
            <a:avLst>
              <a:gd name="adj1" fmla="val 35480"/>
              <a:gd name="adj2" fmla="val 9022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Жалко ли теперь кошку?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88885" y="191134"/>
            <a:ext cx="11427855" cy="849477"/>
          </a:xfrm>
          <a:prstGeom prst="wedgeRoundRectCallout">
            <a:avLst>
              <a:gd name="adj1" fmla="val 35480"/>
              <a:gd name="adj2" fmla="val 9022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Стихотворение смешное или грустное?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88885" y="189749"/>
            <a:ext cx="11427855" cy="849477"/>
          </a:xfrm>
          <a:prstGeom prst="wedgeRoundRectCallout">
            <a:avLst>
              <a:gd name="adj1" fmla="val 35480"/>
              <a:gd name="adj2" fmla="val 9022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его можно озаглавить?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5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395" y="1163928"/>
            <a:ext cx="2629302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88889" y="193712"/>
            <a:ext cx="11427855" cy="8494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стихотворение Ирины Пивоваровой.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68.media.tumblr.com/51b1d91facee487c78d2e747e11c2a75/tumblr_nvia7a8HVq1tnl9avo1_128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83" y="901521"/>
            <a:ext cx="8027057" cy="615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88889" y="193712"/>
            <a:ext cx="11427855" cy="8494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впечатление сначала произвела собака?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88889" y="193447"/>
            <a:ext cx="11427855" cy="8494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Какая оказалась собака по характеру?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88889" y="193447"/>
            <a:ext cx="11427855" cy="8494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Можно ли сказать, что это сказочное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88888" y="193182"/>
            <a:ext cx="11427855" cy="8494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приёмы сказки использует автор?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88887" y="192387"/>
            <a:ext cx="11427855" cy="849477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нас учит это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5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273</Words>
  <Application>Microsoft Office PowerPoint</Application>
  <PresentationFormat>Произвольный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785</cp:revision>
  <dcterms:created xsi:type="dcterms:W3CDTF">2017-07-16T12:55:52Z</dcterms:created>
  <dcterms:modified xsi:type="dcterms:W3CDTF">2017-11-13T11:44:42Z</dcterms:modified>
</cp:coreProperties>
</file>