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276" r:id="rId3"/>
    <p:sldId id="324" r:id="rId4"/>
    <p:sldId id="340" r:id="rId5"/>
    <p:sldId id="341" r:id="rId6"/>
    <p:sldId id="342" r:id="rId7"/>
    <p:sldId id="343" r:id="rId8"/>
    <p:sldId id="345" r:id="rId9"/>
    <p:sldId id="344" r:id="rId10"/>
    <p:sldId id="274" r:id="rId11"/>
    <p:sldId id="275" r:id="rId12"/>
    <p:sldId id="25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BAD"/>
    <a:srgbClr val="66CCFF"/>
    <a:srgbClr val="FF66FF"/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-138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08.11.2017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12.png"/><Relationship Id="rId10" Type="http://schemas.openxmlformats.org/officeDocument/2006/relationships/image" Target="../media/image25.png"/><Relationship Id="rId4" Type="http://schemas.openxmlformats.org/officeDocument/2006/relationships/image" Target="../media/image6.png"/><Relationship Id="rId9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image" Target="../media/image15.gif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29178" y="682581"/>
            <a:ext cx="9002332" cy="3139321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Уч. с. 116-119 </a:t>
            </a:r>
            <a:r>
              <a:rPr lang="ru-RU" sz="6600" dirty="0" err="1" smtClean="0"/>
              <a:t>чит</a:t>
            </a:r>
            <a:r>
              <a:rPr lang="ru-RU" sz="6600" dirty="0" smtClean="0"/>
              <a:t>.,</a:t>
            </a:r>
          </a:p>
          <a:p>
            <a:pPr algn="ctr"/>
            <a:r>
              <a:rPr lang="ru-RU" sz="6600" dirty="0" smtClean="0"/>
              <a:t>С. 119 №7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7009" y="3490175"/>
            <a:ext cx="2366671" cy="32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81070"/>
            <a:ext cx="1972833" cy="2685245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425000" y="181284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Вспомните, с произведениями какого раздела мы начали знакомиться?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425000" y="181283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произведения каких авторов мы уже прочитали?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0" name="Picture 4" descr="http://www.pushkinmuseum.ru/sites/default/files/sudo/pictures/7/5-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096" y="2291932"/>
            <a:ext cx="3601582" cy="28512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aikido-mariel.ru/misc/i/gallery/40077/109927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85"/>
          <a:stretch/>
        </p:blipFill>
        <p:spPr bwMode="auto">
          <a:xfrm>
            <a:off x="475498" y="1577894"/>
            <a:ext cx="2780639" cy="32516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https://thommyfordreads.files.wordpress.com/2015/05/tolstoy-e14320688774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637" y="3820345"/>
            <a:ext cx="3612526" cy="2645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56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614" y="1458108"/>
            <a:ext cx="1756386" cy="2685244"/>
          </a:xfrm>
          <a:prstGeom prst="rect">
            <a:avLst/>
          </a:prstGeom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150252" y="242441"/>
            <a:ext cx="11681138" cy="10017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Сегодня мы продолжим знакомиться с произведениями Льва Николаевича Толстого.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7176" name="Picture 8" descr="https://thommyfordreads.files.wordpress.com/2015/05/tolstoy-e14320688774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53" y="1458108"/>
            <a:ext cx="4795234" cy="35118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://www.alexnews.info/wp-content/uploads/2009/02/43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614" y="2614992"/>
            <a:ext cx="5715000" cy="4029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87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ая прямоугольная выноска 11"/>
          <p:cNvSpPr/>
          <p:nvPr/>
        </p:nvSpPr>
        <p:spPr>
          <a:xfrm>
            <a:off x="188889" y="193719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Соберите пословицы. Что у них общего?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19896"/>
            <a:ext cx="1972833" cy="26852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2124" y="1738649"/>
            <a:ext cx="4365938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Всякий правду любит,</a:t>
            </a:r>
          </a:p>
          <a:p>
            <a:r>
              <a:rPr lang="ru-RU" sz="3200" dirty="0" smtClean="0"/>
              <a:t>Как ни жаться,</a:t>
            </a:r>
          </a:p>
          <a:p>
            <a:r>
              <a:rPr lang="ru-RU" sz="3200" dirty="0" smtClean="0"/>
              <a:t>И в бедах люди живут,</a:t>
            </a:r>
            <a:endParaRPr lang="ru-RU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5315644" y="1738649"/>
            <a:ext cx="4652603" cy="156966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а в правде признаться.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а в неправде пропадают.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да не всякий её скажет.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2050" name="Picture 2" descr="http://www.ladynerd.ru/upload/information_system_24/2/2/4/item_224/information_items_22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069" y="3629848"/>
            <a:ext cx="2905337" cy="322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29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ая прямоугольная выноска 11"/>
          <p:cNvSpPr/>
          <p:nvPr/>
        </p:nvSpPr>
        <p:spPr>
          <a:xfrm>
            <a:off x="188889" y="193719"/>
            <a:ext cx="11440734" cy="1226177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Сегодня мы прочитаем рассказ Л.Н. Толстого «Правда всего дороже». Как вы понимаете его название?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19892"/>
            <a:ext cx="1972833" cy="2685245"/>
          </a:xfrm>
          <a:prstGeom prst="rect">
            <a:avLst/>
          </a:prstGeom>
        </p:spPr>
      </p:pic>
      <p:pic>
        <p:nvPicPr>
          <p:cNvPr id="3074" name="Picture 2" descr="https://ds04.infourok.ru/uploads/ex/11bb/00070312-a31147d1/hello_html_mf385c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493" y="1598188"/>
            <a:ext cx="5333943" cy="50139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188889" y="193719"/>
            <a:ext cx="11440734" cy="1226177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Послушайте рассказ и прочитайте его по ролям.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188889" y="193718"/>
            <a:ext cx="11440734" cy="1226177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За что отец поблагодарил сына?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188889" y="193717"/>
            <a:ext cx="11440734" cy="1226177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Понравился ли вам поступок мальчика?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188889" y="193716"/>
            <a:ext cx="11440734" cy="1226177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Было ли в вашей жизни что-то подобное?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188889" y="193716"/>
            <a:ext cx="11440734" cy="1226177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мы называем качество человека, говорящего правду?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188889" y="193715"/>
            <a:ext cx="11440734" cy="1226177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ещё качества ценятся в людях?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188889" y="193714"/>
            <a:ext cx="11440734" cy="1226177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Сегодня мы прочитаем ещё один рассказ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Л.Н. Толстого. Как называется этот рассказ?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681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3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88889" y="193714"/>
            <a:ext cx="11440734" cy="1226177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Послушайте рассказ о подумайте, какие качества характера мальчика Васи ценит Л.Н. Толстой.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098" name="Picture 2" descr="http://www.ollelukoe.ru/images/stories/tolstoyL/sbor_4/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744" y="1485900"/>
            <a:ext cx="3829050" cy="53721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котенок в корзинк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7879" y="3979573"/>
            <a:ext cx="3970296" cy="2592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188889" y="193713"/>
            <a:ext cx="11440734" cy="1226177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рассказ.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188889" y="193712"/>
            <a:ext cx="11440734" cy="1226177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рассказ.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188889" y="192098"/>
            <a:ext cx="11440734" cy="1226177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Какой эпизод рассказа вы читали с особым волнением? Почему?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188889" y="192098"/>
            <a:ext cx="11440734" cy="1226177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можно сказать о Васе? Какой он по характеру?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188889" y="190484"/>
            <a:ext cx="11440734" cy="1226177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Легко ли победить страх, когда происходит что-то неожиданное?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188889" y="190484"/>
            <a:ext cx="11440734" cy="1226177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Чему учит этот рассказ?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698" y="1485900"/>
            <a:ext cx="2629302" cy="268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311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dk2.bikstart.ru/upload/iblock/ef0/ef0168cd5a6d15a02163ba1eb26432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38" y="1123256"/>
            <a:ext cx="3810000" cy="541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9922" y="337645"/>
            <a:ext cx="1756386" cy="2685244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3206839" y="208856"/>
            <a:ext cx="6954594" cy="64394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Напишем проверочную работу.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091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9027150"/>
              </p:ext>
            </p:extLst>
          </p:nvPr>
        </p:nvGraphicFramePr>
        <p:xfrm>
          <a:off x="1056640" y="506306"/>
          <a:ext cx="10190480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95240"/>
                <a:gridCol w="509524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6000" dirty="0" smtClean="0"/>
                        <a:t>1 вариант</a:t>
                      </a:r>
                      <a:endParaRPr lang="ru-RU" sz="6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dirty="0" smtClean="0"/>
                        <a:t>2 вариант</a:t>
                      </a:r>
                      <a:endParaRPr lang="ru-RU" sz="6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6000" dirty="0" smtClean="0"/>
                        <a:t>Стр. 10</a:t>
                      </a:r>
                      <a:endParaRPr lang="ru-RU" sz="6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dirty="0" smtClean="0"/>
                        <a:t>Стр. 11</a:t>
                      </a:r>
                      <a:endParaRPr lang="ru-RU" sz="6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6000" dirty="0" smtClean="0"/>
                        <a:t>Стр. 32-34 Проверочная работа 3</a:t>
                      </a:r>
                      <a:endParaRPr lang="ru-RU" sz="6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0" dirty="0" smtClean="0"/>
                        <a:t>Стр. 32-34 Проверочная работа 3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2639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5119" t="17915" r="36672" b="8846"/>
          <a:stretch/>
        </p:blipFill>
        <p:spPr>
          <a:xfrm>
            <a:off x="0" y="0"/>
            <a:ext cx="4698390" cy="6858000"/>
          </a:xfrm>
          <a:prstGeom prst="rect">
            <a:avLst/>
          </a:prstGeom>
        </p:spPr>
      </p:pic>
      <p:pic>
        <p:nvPicPr>
          <p:cNvPr id="5122" name="Picture 2" descr="http://kovcheg.ucoz.ru/_fr/18/261797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360" y="138392"/>
            <a:ext cx="1998624" cy="1870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www.polyvore.com/cgi/img-thing?.out=jpg&amp;size=l&amp;tid=14876355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5139" y="78687"/>
            <a:ext cx="1796602" cy="179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img-fotki.yandex.ru/get/15564/39663434.929/0_ae581_c7b5f606_XL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000" y="1627080"/>
            <a:ext cx="1942756" cy="3492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zoozel.ru/gallery/images/1490999_risunok-sviristelya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3282" y="74152"/>
            <a:ext cx="1667814" cy="2387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://zoomez.1gb.ru/images/stories/Gruiformes/Crex-crex/crex-crex-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024" y="1845766"/>
            <a:ext cx="6463582" cy="2747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exodusexterminating.com/images/birdsexodusexterminating2.gif?crc=9044156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8966" y="8878"/>
            <a:ext cx="2517656" cy="2517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s51.radikal.ru/i133/0912/fa/fd9f9753ebc2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517" y="3286093"/>
            <a:ext cx="1405745" cy="1833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abali.ru/wp-content/uploads/2013/10/Vintage-lastochka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3707" y="2311799"/>
            <a:ext cx="2829749" cy="1712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www.pressa71.ru/novosti/988.jpg"/>
          <p:cNvPicPr>
            <a:picLocks noChangeAspect="1" noChangeArrowheads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3" t="2828" r="5972" b="913"/>
          <a:stretch/>
        </p:blipFill>
        <p:spPr bwMode="auto">
          <a:xfrm>
            <a:off x="10341096" y="4343503"/>
            <a:ext cx="1850904" cy="1821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aura-dione.ru/gallery/images/1052149_orly-klipart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021" y="4293882"/>
            <a:ext cx="3987619" cy="2855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8001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1223</TotalTime>
  <Words>272</Words>
  <Application>Microsoft Office PowerPoint</Application>
  <PresentationFormat>Произвольный</PresentationFormat>
  <Paragraphs>41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Tatyana Karlovna</cp:lastModifiedBy>
  <cp:revision>751</cp:revision>
  <dcterms:created xsi:type="dcterms:W3CDTF">2017-07-16T12:55:52Z</dcterms:created>
  <dcterms:modified xsi:type="dcterms:W3CDTF">2017-11-08T08:59:36Z</dcterms:modified>
</cp:coreProperties>
</file>