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76" r:id="rId3"/>
    <p:sldId id="324" r:id="rId4"/>
    <p:sldId id="336" r:id="rId5"/>
    <p:sldId id="337" r:id="rId6"/>
    <p:sldId id="338" r:id="rId7"/>
    <p:sldId id="339" r:id="rId8"/>
    <p:sldId id="274" r:id="rId9"/>
    <p:sldId id="275" r:id="rId10"/>
    <p:sldId id="25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25000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с произведениями какого раздела мы начали знакомиться?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25000" y="181283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произведения каких авторов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0" name="Picture 4" descr="http://www.pushkinmuseum.ru/sites/default/files/sudo/pictures/7/5-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075" y="2409769"/>
            <a:ext cx="3601582" cy="2851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aikido-mariel.ru/misc/i/gallery/40077/109927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85"/>
          <a:stretch/>
        </p:blipFill>
        <p:spPr bwMode="auto">
          <a:xfrm>
            <a:off x="876463" y="1783956"/>
            <a:ext cx="2780639" cy="3251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https://thommyfordreads.files.wordpress.com/2015/05/tolstoy-e143206887744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9" r="19955"/>
          <a:stretch/>
        </p:blipFill>
        <p:spPr bwMode="auto">
          <a:xfrm>
            <a:off x="7668631" y="3205104"/>
            <a:ext cx="2840529" cy="3310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458108"/>
            <a:ext cx="1756386" cy="2685244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150253" y="255319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продолжим знакомиться с произведениями Льва Николаевича Толстого.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176" name="Picture 8" descr="https://thommyfordreads.files.wordpress.com/2015/05/tolstoy-e14320688774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53" y="1458108"/>
            <a:ext cx="4795234" cy="3511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www.alexnews.info/wp-content/uploads/2009/02/4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614" y="2614992"/>
            <a:ext cx="5715000" cy="4029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87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Узнаем значения некоторых слов.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9896"/>
            <a:ext cx="1972833" cy="2685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0608" y="1127508"/>
            <a:ext cx="94273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Подённая работа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/>
              <a:t>- </a:t>
            </a:r>
            <a:r>
              <a:rPr lang="ru-RU" sz="3200" dirty="0" smtClean="0"/>
              <a:t>временная</a:t>
            </a:r>
            <a:r>
              <a:rPr lang="ru-RU" sz="3200" dirty="0"/>
              <a:t>, сезонная работа, оплачиваемая из расчета за один рабочий день</a:t>
            </a:r>
            <a:r>
              <a:rPr lang="ru-RU" sz="3200" dirty="0" smtClean="0"/>
              <a:t>.</a:t>
            </a:r>
          </a:p>
          <a:p>
            <a:r>
              <a:rPr lang="ru-RU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Слобода</a:t>
            </a:r>
            <a:r>
              <a:rPr lang="ru-RU" sz="3200" dirty="0" smtClean="0">
                <a:solidFill>
                  <a:srgbClr val="0070C0"/>
                </a:solidFill>
              </a:rPr>
              <a:t> </a:t>
            </a:r>
            <a:r>
              <a:rPr lang="ru-RU" sz="3200" dirty="0" smtClean="0"/>
              <a:t>- большое село, деревня.</a:t>
            </a:r>
          </a:p>
          <a:p>
            <a:r>
              <a:rPr lang="ru-RU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Пострелёнок</a:t>
            </a:r>
            <a:r>
              <a:rPr lang="ru-RU" sz="3200" dirty="0" smtClean="0">
                <a:solidFill>
                  <a:srgbClr val="0070C0"/>
                </a:solidFill>
              </a:rPr>
              <a:t> </a:t>
            </a:r>
            <a:r>
              <a:rPr lang="ru-RU" sz="3200" dirty="0" smtClean="0"/>
              <a:t>- непоседа, шалун.</a:t>
            </a:r>
          </a:p>
          <a:p>
            <a:r>
              <a:rPr lang="ru-RU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Подобрать</a:t>
            </a:r>
            <a:r>
              <a:rPr lang="ru-RU" sz="3200" dirty="0" smtClean="0">
                <a:solidFill>
                  <a:srgbClr val="0070C0"/>
                </a:solidFill>
              </a:rPr>
              <a:t> </a:t>
            </a:r>
            <a:r>
              <a:rPr lang="ru-RU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полы</a:t>
            </a:r>
            <a:r>
              <a:rPr lang="ru-RU" sz="3200" dirty="0" smtClean="0">
                <a:solidFill>
                  <a:srgbClr val="0070C0"/>
                </a:solidFill>
              </a:rPr>
              <a:t> </a:t>
            </a:r>
            <a:r>
              <a:rPr lang="ru-RU" sz="3200" dirty="0" smtClean="0"/>
              <a:t>- подобрать края длинной верхней одежды.</a:t>
            </a:r>
          </a:p>
          <a:p>
            <a:r>
              <a:rPr lang="ru-RU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Сенцы</a:t>
            </a:r>
            <a:r>
              <a:rPr lang="ru-RU" sz="3200" dirty="0" smtClean="0">
                <a:solidFill>
                  <a:srgbClr val="0070C0"/>
                </a:solidFill>
              </a:rPr>
              <a:t>,</a:t>
            </a:r>
            <a:r>
              <a:rPr lang="ru-RU" sz="3200" dirty="0" smtClean="0"/>
              <a:t> </a:t>
            </a:r>
            <a:r>
              <a:rPr lang="ru-RU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сени</a:t>
            </a:r>
            <a:r>
              <a:rPr lang="ru-RU" sz="3200" dirty="0" smtClean="0">
                <a:solidFill>
                  <a:srgbClr val="0070C0"/>
                </a:solidFill>
              </a:rPr>
              <a:t> </a:t>
            </a:r>
            <a:r>
              <a:rPr lang="ru-RU" sz="3200" dirty="0" smtClean="0"/>
              <a:t>- помещение в избе между входом и комнатами.</a:t>
            </a:r>
          </a:p>
          <a:p>
            <a:r>
              <a:rPr lang="ru-RU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Немой</a:t>
            </a:r>
            <a:r>
              <a:rPr lang="ru-RU" sz="3200" dirty="0" smtClean="0">
                <a:solidFill>
                  <a:srgbClr val="0070C0"/>
                </a:solidFill>
              </a:rPr>
              <a:t> </a:t>
            </a:r>
            <a:r>
              <a:rPr lang="ru-RU" sz="3200" dirty="0" smtClean="0"/>
              <a:t>- человек, который не может говорить.</a:t>
            </a:r>
          </a:p>
          <a:p>
            <a:r>
              <a:rPr lang="ru-RU" sz="3200" dirty="0" smtClean="0"/>
              <a:t>Бедовый - шустрый, смелый.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7930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рассказ.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9896"/>
            <a:ext cx="1972833" cy="2685245"/>
          </a:xfrm>
          <a:prstGeom prst="rect">
            <a:avLst/>
          </a:prstGeom>
        </p:spPr>
      </p:pic>
      <p:pic>
        <p:nvPicPr>
          <p:cNvPr id="15364" name="Picture 4" descr="http://detectivebooks.ru/img/d/?src=38091394&amp;i=9&amp;ext=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89" y="2640169"/>
            <a:ext cx="9876294" cy="399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ая прямоугольная выноска 20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чего начинается рассказ?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188889" y="193718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Филипок не ходил в школу с ребятами?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188889" y="193718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приключилось с мальчиком по дороге?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188889" y="193718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произошло в школе?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188889" y="193717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За что похвалил учитель </a:t>
            </a:r>
            <a:r>
              <a:rPr lang="ru-RU" sz="3600" dirty="0" err="1" smtClean="0">
                <a:solidFill>
                  <a:schemeClr val="tx1"/>
                </a:solidFill>
              </a:rPr>
              <a:t>Филипка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188889" y="193717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 закончился рассказ?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188889" y="193717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Перечитайте рассказ.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61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ая прямоугольная выноска 7"/>
          <p:cNvSpPr/>
          <p:nvPr/>
        </p:nvSpPr>
        <p:spPr>
          <a:xfrm>
            <a:off x="188889" y="193720"/>
            <a:ext cx="11711190" cy="69492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Перескажите текст от имени </a:t>
            </a:r>
            <a:r>
              <a:rPr lang="ru-RU" sz="3200" dirty="0" err="1" smtClean="0">
                <a:solidFill>
                  <a:schemeClr val="tx1"/>
                </a:solidFill>
              </a:rPr>
              <a:t>Филипка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439" y="1107582"/>
            <a:ext cx="1756386" cy="2685244"/>
          </a:xfrm>
          <a:prstGeom prst="rect">
            <a:avLst/>
          </a:prstGeom>
        </p:spPr>
      </p:pic>
      <p:pic>
        <p:nvPicPr>
          <p:cNvPr id="16388" name="Picture 4" descr="http://download.librebook.ru/illustrations/24/62/94/i_00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688" y="1010107"/>
            <a:ext cx="4182238" cy="584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53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677" t="20731" r="29146" b="13072"/>
          <a:stretch/>
        </p:blipFill>
        <p:spPr>
          <a:xfrm>
            <a:off x="669701" y="0"/>
            <a:ext cx="758757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515" y="2893699"/>
            <a:ext cx="2751693" cy="374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4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9178" y="682581"/>
            <a:ext cx="9002332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112-114 </a:t>
            </a:r>
            <a:r>
              <a:rPr lang="ru-RU" sz="6600" dirty="0" err="1" smtClean="0"/>
              <a:t>чит</a:t>
            </a:r>
            <a:r>
              <a:rPr lang="ru-RU" sz="6600" dirty="0" smtClean="0"/>
              <a:t>.</a:t>
            </a:r>
          </a:p>
          <a:p>
            <a:pPr algn="ctr"/>
            <a:r>
              <a:rPr lang="ru-RU" sz="6600" dirty="0" smtClean="0"/>
              <a:t>С. </a:t>
            </a:r>
            <a:r>
              <a:rPr lang="ru-RU" sz="6600" smtClean="0"/>
              <a:t>114 №1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9" y="349017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</TotalTime>
  <Words>182</Words>
  <Application>Microsoft Office PowerPoint</Application>
  <PresentationFormat>Широкоэкранный</PresentationFormat>
  <Paragraphs>27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712</cp:revision>
  <dcterms:created xsi:type="dcterms:W3CDTF">2017-07-16T12:55:52Z</dcterms:created>
  <dcterms:modified xsi:type="dcterms:W3CDTF">2017-11-04T15:49:00Z</dcterms:modified>
</cp:coreProperties>
</file>