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76" r:id="rId4"/>
    <p:sldId id="329" r:id="rId5"/>
    <p:sldId id="324" r:id="rId6"/>
    <p:sldId id="334" r:id="rId7"/>
    <p:sldId id="335" r:id="rId8"/>
    <p:sldId id="328" r:id="rId9"/>
    <p:sldId id="333" r:id="rId10"/>
    <p:sldId id="274" r:id="rId11"/>
    <p:sldId id="275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</a:t>
            </a:r>
            <a:r>
              <a:rPr lang="ru-RU" sz="6600" smtClean="0"/>
              <a:t>106-107 </a:t>
            </a:r>
            <a:r>
              <a:rPr lang="ru-RU" sz="6600" dirty="0" err="1" smtClean="0"/>
              <a:t>выр</a:t>
            </a:r>
            <a:r>
              <a:rPr lang="ru-RU" sz="6600" dirty="0" smtClean="0"/>
              <a:t>. чт.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jackka.users.photofile.ru/photo/jackka/115744071/xlarge/141766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84" y="3334817"/>
            <a:ext cx="5502649" cy="3666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4699" y="179104"/>
            <a:ext cx="72508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Зайчик едет на такси.</a:t>
            </a:r>
          </a:p>
          <a:p>
            <a:r>
              <a:rPr lang="ru-RU" sz="3600" dirty="0" smtClean="0"/>
              <a:t>Куда едет, сам спроси.</a:t>
            </a:r>
          </a:p>
          <a:p>
            <a:r>
              <a:rPr lang="ru-RU" sz="3600" dirty="0" smtClean="0"/>
              <a:t>Медведь лежит в густой тени,</a:t>
            </a:r>
          </a:p>
          <a:p>
            <a:r>
              <a:rPr lang="ru-RU" sz="3600" dirty="0" smtClean="0"/>
              <a:t>Его за лапу не тяни.</a:t>
            </a:r>
          </a:p>
          <a:p>
            <a:r>
              <a:rPr lang="ru-RU" sz="3600" dirty="0" smtClean="0"/>
              <a:t>В подарок белочке овца</a:t>
            </a:r>
          </a:p>
          <a:p>
            <a:r>
              <a:rPr lang="ru-RU" sz="3600" dirty="0" smtClean="0"/>
              <a:t>Несёт четыре леденца.</a:t>
            </a:r>
          </a:p>
          <a:p>
            <a:r>
              <a:rPr lang="ru-RU" sz="3600" dirty="0" smtClean="0"/>
              <a:t>Хочу спросить учениц</a:t>
            </a:r>
          </a:p>
          <a:p>
            <a:r>
              <a:rPr lang="ru-RU" sz="3600" dirty="0" smtClean="0"/>
              <a:t>(И учеников, конечно, тоже),</a:t>
            </a:r>
          </a:p>
          <a:p>
            <a:r>
              <a:rPr lang="ru-RU" sz="3600" dirty="0" smtClean="0"/>
              <a:t>Скажите, сколько здесь синиц?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0406" y="179104"/>
            <a:ext cx="72508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Зайчик едет на так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Куда едет, сам спро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Медведь лежит в густой те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</a:t>
            </a:r>
            <a:r>
              <a:rPr lang="ru-RU" sz="3600" dirty="0" smtClean="0"/>
              <a:t>,</a:t>
            </a:r>
          </a:p>
          <a:p>
            <a:r>
              <a:rPr lang="ru-RU" sz="3600" dirty="0" smtClean="0"/>
              <a:t>Его за лапу не тя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В подарок белочке ов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</a:t>
            </a:r>
          </a:p>
          <a:p>
            <a:r>
              <a:rPr lang="ru-RU" sz="3600" dirty="0" smtClean="0"/>
              <a:t>Несёт четыре </a:t>
            </a:r>
            <a:r>
              <a:rPr lang="ru-RU" sz="3600" dirty="0"/>
              <a:t>леден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Хочу спросить учениц</a:t>
            </a:r>
          </a:p>
          <a:p>
            <a:r>
              <a:rPr lang="ru-RU" sz="3600" dirty="0" smtClean="0"/>
              <a:t>(И учеников, конечно, тоже),</a:t>
            </a:r>
          </a:p>
          <a:p>
            <a:r>
              <a:rPr lang="ru-RU" sz="3600" dirty="0" smtClean="0"/>
              <a:t>Скажите, сколько здесь синиц?</a:t>
            </a: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25000" y="175822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Догадайтесь, какой писатель в молодости взял себе такой псевдоним: Нави Волырк?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25000" y="181282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такое басня.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424999" y="181281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Откуда к нам пришли басни?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49" y="2047560"/>
            <a:ext cx="4905564" cy="388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aikido-mariel.ru/misc/i/gallery/40077/10992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"/>
          <a:stretch/>
        </p:blipFill>
        <p:spPr bwMode="auto">
          <a:xfrm>
            <a:off x="424999" y="1745319"/>
            <a:ext cx="3837907" cy="4488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6" grpId="0" animBg="1"/>
      <p:bldP spid="17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rosti.ru/patterns/00/07/7a/ec2d51c412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09" y="1195436"/>
            <a:ext cx="4030059" cy="385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10637" y="2709508"/>
            <a:ext cx="2073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Басня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64679" y="472160"/>
            <a:ext cx="2524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 о событии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708" y="4829336"/>
            <a:ext cx="2524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Мораль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(вывод)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6328" y="1678456"/>
            <a:ext cx="30453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Крылатое выражение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33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ещё одной басней Крылова. </a:t>
            </a:r>
            <a:r>
              <a:rPr lang="ru-RU" sz="3600" dirty="0" smtClean="0">
                <a:solidFill>
                  <a:schemeClr val="tx1"/>
                </a:solidFill>
              </a:rPr>
              <a:t>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pic>
        <p:nvPicPr>
          <p:cNvPr id="7172" name="Picture 4" descr="http://www.stihi.ru/pics/2015/07/25/3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" y="1458108"/>
            <a:ext cx="3862633" cy="5267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vevy.ru/wp-content/uploads/2015/11/gallery_02-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087" y="3361386"/>
            <a:ext cx="6714454" cy="3357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8889" y="23515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ещё одной басней Крылова. </a:t>
            </a:r>
            <a:r>
              <a:rPr lang="ru-RU" sz="3600" dirty="0" smtClean="0">
                <a:solidFill>
                  <a:schemeClr val="tx1"/>
                </a:solidFill>
              </a:rPr>
              <a:t>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547" y="321972"/>
            <a:ext cx="3979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Катит в глаза</a:t>
            </a:r>
            <a:endParaRPr lang="ru-RU" sz="5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9707" y="1609859"/>
            <a:ext cx="6812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 же в ум пойдёт?</a:t>
            </a:r>
            <a:endParaRPr lang="ru-RU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4664" y="321972"/>
            <a:ext cx="6812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Тоской удручена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0726" y="2728347"/>
            <a:ext cx="6812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Вешние дни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684" y="3190012"/>
            <a:ext cx="6812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Мягкие муравы</a:t>
            </a:r>
            <a:endParaRPr lang="ru-RU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259" y="3645852"/>
            <a:ext cx="68129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99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ещё одной басней Крылова. </a:t>
            </a:r>
            <a:r>
              <a:rPr lang="ru-RU" sz="3600" dirty="0" smtClean="0">
                <a:solidFill>
                  <a:schemeClr val="tx1"/>
                </a:solidFill>
              </a:rPr>
              <a:t>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pic>
        <p:nvPicPr>
          <p:cNvPr id="7172" name="Picture 4" descr="http://www.stihi.ru/pics/2015/07/25/3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" y="1458108"/>
            <a:ext cx="3862633" cy="5267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vevy.ru/wp-content/uploads/2015/11/gallery_02-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087" y="3361386"/>
            <a:ext cx="6714454" cy="3357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8889" y="23515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из героев басни вам понравился и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Справедливо или нет поступил Муравей?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88889" y="22956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Стрекоза «злой тоской удручена»?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9" y="23794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бы вы посоветовали Муравью и Стрекозе?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245772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 каких строчках спряталась мораль басни?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88889" y="232334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пословицу на стр. 107.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она связана с басней?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басню по ролям. </a:t>
            </a:r>
            <a:r>
              <a:rPr lang="ru-RU" sz="3600" dirty="0" smtClean="0">
                <a:solidFill>
                  <a:schemeClr val="tx1"/>
                </a:solidFill>
              </a:rPr>
              <a:t>Затем разыграйте её.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210615"/>
            <a:ext cx="2629302" cy="2685245"/>
          </a:xfrm>
          <a:prstGeom prst="rect">
            <a:avLst/>
          </a:prstGeom>
        </p:spPr>
      </p:pic>
      <p:pic>
        <p:nvPicPr>
          <p:cNvPr id="9222" name="Picture 6" descr="http://dvorec.luninec.edu.by/ru/sm.aspx?guid=24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22" y="1210615"/>
            <a:ext cx="7620000" cy="55721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0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188889" y="193720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Соберите пословицы. Объясните их смысл.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889" y="1571224"/>
            <a:ext cx="4868214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 большим погонишься - </a:t>
            </a:r>
          </a:p>
          <a:p>
            <a:r>
              <a:rPr lang="ru-RU" sz="3200" dirty="0" smtClean="0"/>
              <a:t>Кто веселится весной - </a:t>
            </a:r>
          </a:p>
          <a:p>
            <a:r>
              <a:rPr lang="ru-RU" sz="3200" dirty="0" smtClean="0"/>
              <a:t>Поспешишь - </a:t>
            </a:r>
          </a:p>
          <a:p>
            <a:r>
              <a:rPr lang="ru-RU" sz="3200" dirty="0" smtClean="0"/>
              <a:t>Делу время - </a:t>
            </a:r>
          </a:p>
          <a:p>
            <a:r>
              <a:rPr lang="ru-RU" sz="3200" dirty="0" smtClean="0"/>
              <a:t>Лето пролежишь -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7103" y="1571223"/>
            <a:ext cx="4868214" cy="25545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людей насмешишь.</a:t>
            </a:r>
          </a:p>
          <a:p>
            <a:r>
              <a:rPr lang="ru-RU" sz="3200" dirty="0" smtClean="0"/>
              <a:t>зимой с сумой побежишь.</a:t>
            </a:r>
          </a:p>
          <a:p>
            <a:r>
              <a:rPr lang="ru-RU" sz="3200" dirty="0" smtClean="0"/>
              <a:t>потехе час.</a:t>
            </a:r>
          </a:p>
          <a:p>
            <a:r>
              <a:rPr lang="ru-RU" sz="3200" dirty="0" smtClean="0"/>
              <a:t>тот плачет летом.</a:t>
            </a:r>
          </a:p>
          <a:p>
            <a:r>
              <a:rPr lang="ru-RU" sz="3200" dirty="0" smtClean="0"/>
              <a:t>малое потеряешь.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210615"/>
            <a:ext cx="2629302" cy="26852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5835" y="4653801"/>
            <a:ext cx="68451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Сума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</a:rPr>
              <a:t>- это</a:t>
            </a:r>
            <a:r>
              <a:rPr lang="ru-RU" sz="3200" dirty="0">
                <a:latin typeface="Arial" panose="020B0604020202020204" pitchFamily="34" charset="0"/>
              </a:rPr>
              <a:t> </a:t>
            </a:r>
            <a:r>
              <a:rPr lang="ru-RU" sz="3200" dirty="0" smtClean="0">
                <a:latin typeface="Arial" panose="020B0604020202020204" pitchFamily="34" charset="0"/>
              </a:rPr>
              <a:t>сумка нищего</a:t>
            </a:r>
            <a:r>
              <a:rPr lang="ru-RU" sz="3200" dirty="0">
                <a:latin typeface="Arial" panose="020B0604020202020204" pitchFamily="34" charset="0"/>
              </a:rPr>
              <a:t>, в которую он собирает подаяния.</a:t>
            </a:r>
            <a:endParaRPr lang="ru-RU" sz="3200" dirty="0"/>
          </a:p>
        </p:txBody>
      </p:sp>
      <p:pic>
        <p:nvPicPr>
          <p:cNvPr id="13314" name="Picture 2" descr="http://b-1.ua/content/documents/5/446/images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24" y="4313719"/>
            <a:ext cx="3392375" cy="254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1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362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676</cp:revision>
  <dcterms:created xsi:type="dcterms:W3CDTF">2017-07-16T12:55:52Z</dcterms:created>
  <dcterms:modified xsi:type="dcterms:W3CDTF">2017-07-21T08:52:41Z</dcterms:modified>
</cp:coreProperties>
</file>