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259" r:id="rId3"/>
    <p:sldId id="276" r:id="rId4"/>
    <p:sldId id="324" r:id="rId5"/>
    <p:sldId id="327" r:id="rId6"/>
    <p:sldId id="317" r:id="rId7"/>
    <p:sldId id="328" r:id="rId8"/>
    <p:sldId id="329" r:id="rId9"/>
    <p:sldId id="330" r:id="rId10"/>
    <p:sldId id="331" r:id="rId11"/>
    <p:sldId id="332" r:id="rId12"/>
    <p:sldId id="333" r:id="rId13"/>
    <p:sldId id="274" r:id="rId14"/>
    <p:sldId id="275" r:id="rId15"/>
    <p:sldId id="25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2.png"/><Relationship Id="rId10" Type="http://schemas.openxmlformats.org/officeDocument/2006/relationships/image" Target="../media/image20.png"/><Relationship Id="rId4" Type="http://schemas.openxmlformats.org/officeDocument/2006/relationships/image" Target="../media/image6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302" t="22667" r="14300" b="12368"/>
          <a:stretch/>
        </p:blipFill>
        <p:spPr>
          <a:xfrm>
            <a:off x="0" y="0"/>
            <a:ext cx="12192000" cy="651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2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343" t="22491" r="18061" b="6382"/>
          <a:stretch/>
        </p:blipFill>
        <p:spPr>
          <a:xfrm>
            <a:off x="244699" y="193183"/>
            <a:ext cx="8925060" cy="5203065"/>
          </a:xfrm>
          <a:prstGeom prst="rect">
            <a:avLst/>
          </a:prstGeom>
        </p:spPr>
      </p:pic>
      <p:pic>
        <p:nvPicPr>
          <p:cNvPr id="11266" name="Picture 2" descr="http://cs302511.userapi.com/v302511761/3011/RCYf_VA1Ia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294" y="3817343"/>
            <a:ext cx="4352030" cy="304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62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698" y="1210615"/>
            <a:ext cx="2629302" cy="2685245"/>
          </a:xfrm>
          <a:prstGeom prst="rect">
            <a:avLst/>
          </a:prstGeom>
        </p:spPr>
      </p:pic>
      <p:pic>
        <p:nvPicPr>
          <p:cNvPr id="9218" name="Picture 2" descr="http://sp07.ru/ollelukoe/images/stories/krylow/1/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15" y="1187747"/>
            <a:ext cx="3906592" cy="5554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tku.evolenta.ru/upload/iblock/4f8/illyustratsiya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BFD"/>
              </a:clrFrom>
              <a:clrTo>
                <a:srgbClr val="FF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877" y="2903515"/>
            <a:ext cx="6096000" cy="383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188889" y="193720"/>
            <a:ext cx="11711190" cy="69492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Найдите пословицу на стр. 104. Как она связана с басней?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50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4559" y="270457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Уч. с. 104 </a:t>
            </a:r>
            <a:r>
              <a:rPr lang="ru-RU" sz="6600" dirty="0" err="1" smtClean="0"/>
              <a:t>выр</a:t>
            </a:r>
            <a:r>
              <a:rPr lang="ru-RU" sz="6600" dirty="0" smtClean="0"/>
              <a:t>. чт.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9" y="349017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arhivurokov.ru/multiurok/3/0/5/30569f442b0771503d9f9d48d53a46e1e3ef4793/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70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3932" t="21436" r="35582" b="9022"/>
          <a:stretch/>
        </p:blipFill>
        <p:spPr>
          <a:xfrm>
            <a:off x="4984124" y="1644972"/>
            <a:ext cx="3966693" cy="508715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25000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с произведениями какого раздела мы начали знакомиться?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25000" y="181283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Какую сказку мы прочитали? Кто её автор?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425000" y="181283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Какую сказку мы прочитали? Кто её автор?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425000" y="181282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познакомимся с басней Ивана Андреевича Крылова.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146" name="Picture 2" descr="http://aikido-mariel.ru/misc/i/gallery/40077/109927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00" y="1741797"/>
            <a:ext cx="3837907" cy="4893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ая прямоугольная выноска 14"/>
          <p:cNvSpPr/>
          <p:nvPr/>
        </p:nvSpPr>
        <p:spPr>
          <a:xfrm>
            <a:off x="425000" y="181281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об Иван Андреевиче Крылове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 стр. 102 учебника.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такое басня? Найдите ответ в учебнике.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458108"/>
            <a:ext cx="1756386" cy="26852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1855" t="41153" r="26871" b="37368"/>
          <a:stretch/>
        </p:blipFill>
        <p:spPr>
          <a:xfrm>
            <a:off x="682579" y="1733026"/>
            <a:ext cx="9066727" cy="2135407"/>
          </a:xfrm>
          <a:prstGeom prst="rect">
            <a:avLst/>
          </a:prstGeom>
        </p:spPr>
      </p:pic>
      <p:pic>
        <p:nvPicPr>
          <p:cNvPr id="7170" name="Picture 2" descr="http://img2.gorod.lv/images/news_item_in_cifs/pic/195902/big/0_58ba0_a23a46f9_-1-XL.jpg?v=147135339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991" y="3868433"/>
            <a:ext cx="3978544" cy="286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87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88889" y="232355"/>
            <a:ext cx="11788464" cy="186690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Басни придумал Эзоп, живший около 3000 лет назад в Древней Греции. Эзоп был рабом и не мог открыто смеяться над недостатками людей, обладающих власть. Тогда он придумал рассказывать истории о животных, как бы представляя в их образах людей.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967" y="2346751"/>
            <a:ext cx="1756386" cy="2685244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15" y="2346750"/>
            <a:ext cx="2170402" cy="4408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http://b1.culture.ru/c/6543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706" y="2704563"/>
            <a:ext cx="5636023" cy="40510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82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232356"/>
            <a:ext cx="11711190" cy="69492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 названия басен Ивана Андреевича Крылова. 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458108"/>
            <a:ext cx="1756386" cy="26852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7696" t="17914" r="31622" b="6558"/>
          <a:stretch/>
        </p:blipFill>
        <p:spPr>
          <a:xfrm>
            <a:off x="2498502" y="1133341"/>
            <a:ext cx="5293216" cy="5525038"/>
          </a:xfrm>
          <a:prstGeom prst="rect">
            <a:avLst/>
          </a:prstGeom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188889" y="232355"/>
            <a:ext cx="11711190" cy="69492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перепутал художник?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24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711190" cy="69492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и прочитайте басню «Лебедь, Рак и Щука»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698" y="1210615"/>
            <a:ext cx="2629302" cy="2685245"/>
          </a:xfrm>
          <a:prstGeom prst="rect">
            <a:avLst/>
          </a:prstGeom>
        </p:spPr>
      </p:pic>
      <p:pic>
        <p:nvPicPr>
          <p:cNvPr id="9218" name="Picture 2" descr="http://sp07.ru/ollelukoe/images/stories/krylow/1/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15" y="1187747"/>
            <a:ext cx="3906592" cy="5554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tku.evolenta.ru/upload/iblock/4f8/illyustratsiya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BFD"/>
              </a:clrFrom>
              <a:clrTo>
                <a:srgbClr val="FF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877" y="2903515"/>
            <a:ext cx="6096000" cy="383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188889" y="193720"/>
            <a:ext cx="11711190" cy="69492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Назовите героев басни. Как они старались сдвинуть воз?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88889" y="193448"/>
            <a:ext cx="11711190" cy="69492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Почему у них ничего не получилось?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01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crosti.ru/patterns/00/07/7a/ec2d51c412/pic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809" y="1195436"/>
            <a:ext cx="4030059" cy="385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10637" y="2709508"/>
            <a:ext cx="2073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Басня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64679" y="472160"/>
            <a:ext cx="2524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Рассказ о событии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708" y="4829336"/>
            <a:ext cx="2524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Мораль</a:t>
            </a:r>
          </a:p>
          <a:p>
            <a:pPr algn="ctr"/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(вывод)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96328" y="1678456"/>
            <a:ext cx="30453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Крылатое выражение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338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913" t="21082" r="24298" b="6910"/>
          <a:stretch/>
        </p:blipFill>
        <p:spPr>
          <a:xfrm>
            <a:off x="2150772" y="0"/>
            <a:ext cx="8259938" cy="671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18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1035</TotalTime>
  <Words>214</Words>
  <Application>Microsoft Office PowerPoint</Application>
  <PresentationFormat>Широкоэкранный</PresentationFormat>
  <Paragraphs>27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653</cp:revision>
  <dcterms:created xsi:type="dcterms:W3CDTF">2017-07-16T12:55:52Z</dcterms:created>
  <dcterms:modified xsi:type="dcterms:W3CDTF">2017-07-21T08:35:24Z</dcterms:modified>
</cp:coreProperties>
</file>