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15" r:id="rId3"/>
    <p:sldId id="397" r:id="rId4"/>
    <p:sldId id="310" r:id="rId5"/>
    <p:sldId id="299" r:id="rId6"/>
    <p:sldId id="374" r:id="rId7"/>
    <p:sldId id="388" r:id="rId8"/>
    <p:sldId id="353" r:id="rId9"/>
    <p:sldId id="398" r:id="rId10"/>
    <p:sldId id="399" r:id="rId11"/>
    <p:sldId id="400" r:id="rId12"/>
    <p:sldId id="401" r:id="rId13"/>
    <p:sldId id="402" r:id="rId14"/>
    <p:sldId id="384" r:id="rId15"/>
    <p:sldId id="394" r:id="rId16"/>
    <p:sldId id="403" r:id="rId17"/>
    <p:sldId id="385" r:id="rId18"/>
    <p:sldId id="405" r:id="rId19"/>
    <p:sldId id="407" r:id="rId20"/>
    <p:sldId id="404" r:id="rId21"/>
    <p:sldId id="393" r:id="rId22"/>
    <p:sldId id="408" r:id="rId23"/>
    <p:sldId id="409" r:id="rId24"/>
    <p:sldId id="395" r:id="rId25"/>
    <p:sldId id="406" r:id="rId26"/>
    <p:sldId id="285" r:id="rId27"/>
    <p:sldId id="286" r:id="rId28"/>
    <p:sldId id="287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21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919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01.08.2017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белая мэнская кош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26" y="584775"/>
            <a:ext cx="6191250" cy="44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0426" y="0"/>
            <a:ext cx="6191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Мэнкс</a:t>
            </a:r>
            <a:endParaRPr lang="ru-RU" sz="3200" dirty="0"/>
          </a:p>
        </p:txBody>
      </p:sp>
      <p:pic>
        <p:nvPicPr>
          <p:cNvPr id="9220" name="Picture 4" descr="мраморный окрас шотландская вислоухая кошка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191" y="3296992"/>
            <a:ext cx="6059626" cy="3415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73379" y="2712217"/>
            <a:ext cx="6191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/>
              <a:t>Скоттиш</a:t>
            </a:r>
            <a:r>
              <a:rPr lang="ru-RU" sz="3200" dirty="0"/>
              <a:t> </a:t>
            </a:r>
            <a:r>
              <a:rPr lang="ru-RU" sz="3200" dirty="0" err="1"/>
              <a:t>Фолд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0633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 турецкая ангора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26" y="584775"/>
            <a:ext cx="6191250" cy="3819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0426" y="0"/>
            <a:ext cx="6191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Турецкая </a:t>
            </a:r>
            <a:r>
              <a:rPr lang="ru-RU" sz="3200" dirty="0" err="1"/>
              <a:t>ангора</a:t>
            </a:r>
            <a:endParaRPr lang="ru-RU" sz="3200" dirty="0"/>
          </a:p>
        </p:txBody>
      </p:sp>
      <p:pic>
        <p:nvPicPr>
          <p:cNvPr id="10244" name="Picture 4" descr="Персидская кош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" t="5719" r="3202" b="5244"/>
          <a:stretch/>
        </p:blipFill>
        <p:spPr bwMode="auto">
          <a:xfrm>
            <a:off x="5962917" y="2756080"/>
            <a:ext cx="5692235" cy="39280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13409" y="2158288"/>
            <a:ext cx="6191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Персидская кошка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6241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3182" y="776322"/>
            <a:ext cx="1254094" cy="188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44699" y="92293"/>
            <a:ext cx="8641724" cy="603165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много интересного я узнал о кошках!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6827" y="1030283"/>
            <a:ext cx="10685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+mj-lt"/>
              <a:buAutoNum type="arabicPeriod"/>
            </a:pPr>
            <a:r>
              <a:rPr lang="ru-RU" sz="2400" dirty="0"/>
              <a:t>У кошки рисунок поверхности носа уникален, как отпечаток пальца у людей.</a:t>
            </a:r>
          </a:p>
          <a:p>
            <a:pPr algn="just" fontAlgn="base">
              <a:buFont typeface="+mj-lt"/>
              <a:buAutoNum type="arabicPeriod"/>
            </a:pPr>
            <a:r>
              <a:rPr lang="ru-RU" sz="2400" dirty="0"/>
              <a:t>Кошки мяукают только для людей, друг с другом они никогда этого не делают.</a:t>
            </a:r>
          </a:p>
          <a:p>
            <a:pPr algn="just" fontAlgn="base">
              <a:buFont typeface="+mj-lt"/>
              <a:buAutoNum type="arabicPeriod"/>
            </a:pPr>
            <a:r>
              <a:rPr lang="ru-RU" sz="2400" dirty="0" smtClean="0"/>
              <a:t>У </a:t>
            </a:r>
            <a:r>
              <a:rPr lang="ru-RU" sz="2400" dirty="0"/>
              <a:t>кошек на задних лапах по четыре пальца, а на передних — пять</a:t>
            </a:r>
            <a:r>
              <a:rPr lang="ru-RU" sz="2400" dirty="0" smtClean="0"/>
              <a:t>.</a:t>
            </a:r>
          </a:p>
          <a:p>
            <a:pPr algn="just" fontAlgn="base">
              <a:buFont typeface="+mj-lt"/>
              <a:buAutoNum type="arabicPeriod"/>
            </a:pPr>
            <a:r>
              <a:rPr lang="ru-RU" sz="2400" dirty="0"/>
              <a:t>Кошка ничего не видит прям у себя под носом. По этой причине, она не всегда может сразу найти то, что вы ей дали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2290" name="Picture 2" descr="http://www.tinydog.ru/wp-content/uploads/2016/09/vsegda-li-goryachie-ushki-i-nos-u-kotov-1-900x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615" y="2966128"/>
            <a:ext cx="5837808" cy="38918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38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3182" y="776322"/>
            <a:ext cx="1254094" cy="188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44699" y="92293"/>
            <a:ext cx="8641724" cy="603165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много интересного я узнал о кошках!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0918" y="1004571"/>
            <a:ext cx="108010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+mj-lt"/>
              <a:buAutoNum type="arabicPeriod"/>
            </a:pPr>
            <a:r>
              <a:rPr lang="ru-RU" sz="2400" dirty="0" smtClean="0"/>
              <a:t>Коты </a:t>
            </a:r>
            <a:r>
              <a:rPr lang="ru-RU" sz="2400" dirty="0"/>
              <a:t>могут прыгнуть в </a:t>
            </a:r>
            <a:r>
              <a:rPr lang="ru-RU" sz="2400" dirty="0" smtClean="0"/>
              <a:t>высоту </a:t>
            </a:r>
            <a:r>
              <a:rPr lang="ru-RU" sz="2400" dirty="0"/>
              <a:t>в пять раз выше собственного роста.</a:t>
            </a:r>
          </a:p>
          <a:p>
            <a:pPr fontAlgn="base">
              <a:buFont typeface="+mj-lt"/>
              <a:buAutoNum type="arabicPeriod"/>
            </a:pPr>
            <a:r>
              <a:rPr lang="ru-RU" sz="2400" dirty="0" smtClean="0"/>
              <a:t>Кошка </a:t>
            </a:r>
            <a:r>
              <a:rPr lang="ru-RU" sz="2400" dirty="0" err="1" smtClean="0"/>
              <a:t>Пусс</a:t>
            </a:r>
            <a:r>
              <a:rPr lang="ru-RU" sz="2400" dirty="0" smtClean="0"/>
              <a:t> из </a:t>
            </a:r>
            <a:r>
              <a:rPr lang="ru-RU" sz="2400" dirty="0"/>
              <a:t>Англии — самая старая кошка на свете, она </a:t>
            </a:r>
            <a:r>
              <a:rPr lang="ru-RU" sz="2400" dirty="0" smtClean="0"/>
              <a:t>прожила 36 лет.</a:t>
            </a:r>
            <a:endParaRPr lang="ru-RU" sz="2400" dirty="0"/>
          </a:p>
          <a:p>
            <a:pPr fontAlgn="base">
              <a:buFont typeface="+mj-lt"/>
              <a:buAutoNum type="arabicPeriod"/>
            </a:pPr>
            <a:r>
              <a:rPr lang="ru-RU" sz="2400" dirty="0" smtClean="0"/>
              <a:t>Кошки </a:t>
            </a:r>
            <a:r>
              <a:rPr lang="ru-RU" sz="2400" dirty="0"/>
              <a:t>— очень ленивые млекопитающие. Их ежедневный сон составляет 16 часов в день.</a:t>
            </a:r>
          </a:p>
          <a:p>
            <a:pPr fontAlgn="base">
              <a:buFont typeface="+mj-lt"/>
              <a:buAutoNum type="arabicPeriod"/>
            </a:pPr>
            <a:r>
              <a:rPr lang="ru-RU" sz="2400" dirty="0" smtClean="0"/>
              <a:t>С </a:t>
            </a:r>
            <a:r>
              <a:rPr lang="ru-RU" sz="2400" dirty="0"/>
              <a:t>помощью </a:t>
            </a:r>
            <a:r>
              <a:rPr lang="ru-RU" sz="2400" dirty="0" smtClean="0"/>
              <a:t>усов </a:t>
            </a:r>
            <a:r>
              <a:rPr lang="ru-RU" sz="2400" dirty="0"/>
              <a:t>кошка определяет, пролезет ли она в отверстие.</a:t>
            </a:r>
            <a:endParaRPr lang="ru-RU" sz="2400" i="0" dirty="0">
              <a:effectLst/>
            </a:endParaRPr>
          </a:p>
        </p:txBody>
      </p:sp>
      <p:pic>
        <p:nvPicPr>
          <p:cNvPr id="11266" name="Picture 2" descr="http://jvet.ru/wp-content/uploads/2016/10/zachem-kotu-us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333" y="3081694"/>
            <a:ext cx="6042090" cy="3776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58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19762" y="1493948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63640" y="100751"/>
            <a:ext cx="11307650" cy="139319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Собаки - тоже очень интересные животные, верные друзья людей. Существует около 400 пород собак. Рассмотрите собак разных пород в атласе - определителе.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110" name="Picture 14" descr="https://www.motto.net.ua/pic/201503/1280x1024/motto.net.ua-925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60" y="1705162"/>
            <a:ext cx="6207615" cy="49660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97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задания </a:t>
            </a:r>
            <a:r>
              <a:rPr lang="ru-RU" sz="3200" dirty="0" smtClean="0">
                <a:solidFill>
                  <a:schemeClr val="tx1"/>
                </a:solidFill>
              </a:rPr>
              <a:t>№2, 3 на </a:t>
            </a:r>
            <a:r>
              <a:rPr lang="ru-RU" sz="3200" dirty="0" smtClean="0">
                <a:solidFill>
                  <a:schemeClr val="tx1"/>
                </a:solidFill>
              </a:rPr>
              <a:t>стр. </a:t>
            </a:r>
            <a:r>
              <a:rPr lang="ru-RU" sz="3200" dirty="0" smtClean="0">
                <a:solidFill>
                  <a:schemeClr val="tx1"/>
                </a:solidFill>
              </a:rPr>
              <a:t>58-59  </a:t>
            </a:r>
            <a:r>
              <a:rPr lang="ru-RU" sz="3200" dirty="0" smtClean="0">
                <a:solidFill>
                  <a:schemeClr val="tx1"/>
                </a:solidFill>
              </a:rPr>
              <a:t>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3935" t="14744" r="19349" b="12896"/>
          <a:stretch/>
        </p:blipFill>
        <p:spPr>
          <a:xfrm>
            <a:off x="2614411" y="1056068"/>
            <a:ext cx="7909273" cy="567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80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задания </a:t>
            </a:r>
            <a:r>
              <a:rPr lang="ru-RU" sz="3200" dirty="0" smtClean="0">
                <a:solidFill>
                  <a:schemeClr val="tx1"/>
                </a:solidFill>
              </a:rPr>
              <a:t>№2, 3 на </a:t>
            </a:r>
            <a:r>
              <a:rPr lang="ru-RU" sz="3200" dirty="0" smtClean="0">
                <a:solidFill>
                  <a:schemeClr val="tx1"/>
                </a:solidFill>
              </a:rPr>
              <a:t>стр. </a:t>
            </a:r>
            <a:r>
              <a:rPr lang="ru-RU" sz="3200" dirty="0" smtClean="0">
                <a:solidFill>
                  <a:schemeClr val="tx1"/>
                </a:solidFill>
              </a:rPr>
              <a:t>58-59  </a:t>
            </a:r>
            <a:r>
              <a:rPr lang="ru-RU" sz="3200" dirty="0" smtClean="0">
                <a:solidFill>
                  <a:schemeClr val="tx1"/>
                </a:solidFill>
              </a:rPr>
              <a:t>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095" t="30942" r="25287" b="12720"/>
          <a:stretch/>
        </p:blipFill>
        <p:spPr>
          <a:xfrm>
            <a:off x="1635616" y="1210614"/>
            <a:ext cx="9461627" cy="529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3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takiedela.ru/wp-content/uploads/2013/12/f_4da7eeca6ae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52" y="1330003"/>
            <a:ext cx="4533311" cy="305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://www.atm-book.ru/photos/5934ab0e3535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328" y="3863663"/>
            <a:ext cx="3867920" cy="2900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90972" y="1095235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96214" y="124115"/>
            <a:ext cx="11127347" cy="111225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Собаки верно служат людям. Рассмотрите картинки, расскажите, как собаки помогают людям.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3316" name="Picture 4" descr="https://ryazan.infoskidka.ru/images/custom/1_286889151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746" y="1529108"/>
            <a:ext cx="4285961" cy="2860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recensor.ru/wp-content/uploads/2016/07/460985_496798693719585_1395070196_o-768x51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990" y="3884579"/>
            <a:ext cx="4344388" cy="2884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52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prostozoo.com.ua/var/corporate_site/storage/images/media/images/prostozoo_com_ua/stati/101_200/10_12_12/8/193100-1-rus-RU/8_refere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90" y="835696"/>
            <a:ext cx="4600575" cy="5562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pimg.mycdn.me/getImage?disableStub=true&amp;type=VIDEO_S_720&amp;url=http%3A%2F%2Fi.ytimg.com%2Fvi%2FhoTPBEfdXJw%2F0.jpg&amp;signatureToken=-T85Pneg2Z4B2cSs7xipg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183" y="2540671"/>
            <a:ext cx="6858000" cy="3857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97769" y="1080395"/>
            <a:ext cx="66658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Сенбернар Барри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2776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599" y="0"/>
            <a:ext cx="66658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Ньюфаундленд Танг</a:t>
            </a:r>
            <a:endParaRPr lang="ru-RU" sz="4000" dirty="0"/>
          </a:p>
        </p:txBody>
      </p:sp>
      <p:pic>
        <p:nvPicPr>
          <p:cNvPr id="15362" name="Picture 2" descr="http://bigpicture.ru/wp-content/uploads/2015/04/lifesavers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407" y="707886"/>
            <a:ext cx="7620000" cy="5876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63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527" y="90152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uprum-Regular"/>
              </a:rPr>
              <a:t>Эта собака – символ всех собак-спасателей. Кличка сенбернара Барри означает «медведь», такую кличку давали самому красивому и сильному щенку в помете. Родился Барри в </a:t>
            </a:r>
            <a:r>
              <a:rPr lang="ru-RU" dirty="0" smtClean="0">
                <a:solidFill>
                  <a:srgbClr val="000000"/>
                </a:solidFill>
                <a:latin typeface="Cuprum-Regular"/>
              </a:rPr>
              <a:t>горах Альпах. Под лавинами снега погибали тысячи людей, отправлявшихся в горы. </a:t>
            </a:r>
            <a:r>
              <a:rPr lang="ru-RU" dirty="0">
                <a:solidFill>
                  <a:srgbClr val="000000"/>
                </a:solidFill>
                <a:latin typeface="Cuprum-Regular"/>
              </a:rPr>
              <a:t>Барри за время своей службы </a:t>
            </a:r>
            <a:r>
              <a:rPr lang="ru-RU" dirty="0" smtClean="0">
                <a:solidFill>
                  <a:srgbClr val="000000"/>
                </a:solidFill>
                <a:latin typeface="Cuprum-Regular"/>
              </a:rPr>
              <a:t>«</a:t>
            </a:r>
            <a:r>
              <a:rPr lang="ru-RU" dirty="0">
                <a:solidFill>
                  <a:srgbClr val="000000"/>
                </a:solidFill>
                <a:latin typeface="Cuprum-Regular"/>
              </a:rPr>
              <a:t>вынес» из снежных завалов 40 людей и погиб, спасая 41. Он откопал из-под лавины человека и ждал прихода спасателей, когда тот очнулся. Испугавшись, спасенный ударил Барри ножом, приняв его за волка. Собака умерла, но память о ней живет до сих пор. В Париже спасателю-Барри установлен памятник.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96000" y="2947501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Helvetica Neue"/>
              </a:rPr>
              <a:t>Долгое время могучие ньюфаундленды работали спасателями на пляжах и кораблях, но пес Танг, плававший на пароходе «</a:t>
            </a:r>
            <a:r>
              <a:rPr lang="ru-RU" dirty="0" err="1">
                <a:latin typeface="Helvetica Neue"/>
              </a:rPr>
              <a:t>Ити</a:t>
            </a:r>
            <a:r>
              <a:rPr lang="ru-RU" dirty="0">
                <a:latin typeface="Helvetica Neue"/>
              </a:rPr>
              <a:t>», отличился особенно. </a:t>
            </a:r>
            <a:r>
              <a:rPr lang="ru-RU" dirty="0" smtClean="0">
                <a:latin typeface="Helvetica Neue"/>
              </a:rPr>
              <a:t>Зимой 1919 </a:t>
            </a:r>
            <a:r>
              <a:rPr lang="ru-RU" dirty="0">
                <a:latin typeface="Helvetica Neue"/>
              </a:rPr>
              <a:t>года сильный шторм бросил корабль на скалы, и спастись можно было, только натянув канат между кораблем и берегом и перебравшись по нему на сушу.</a:t>
            </a:r>
          </a:p>
          <a:p>
            <a:r>
              <a:rPr lang="ru-RU" dirty="0">
                <a:latin typeface="Helvetica Neue"/>
              </a:rPr>
              <a:t>Однако для этого нужно было преодолеть расстояние почти в километр по ледяной воде. И храбрый Танг сделал это: зажав в зубах конец каната, пес добрался до берега, где отдал веревку спасателям. Так этот отважный ньюфаундленд спас вся команду и стал национальным героем Канады…</a:t>
            </a:r>
            <a:endParaRPr lang="ru-RU" b="0" i="0" dirty="0"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914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304" y="3807583"/>
            <a:ext cx="2723014" cy="363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9972" t="33407" r="24496" b="20467"/>
          <a:stretch/>
        </p:blipFill>
        <p:spPr>
          <a:xfrm>
            <a:off x="0" y="0"/>
            <a:ext cx="6890196" cy="3924416"/>
          </a:xfrm>
          <a:prstGeom prst="rect">
            <a:avLst/>
          </a:prstGeom>
        </p:spPr>
      </p:pic>
      <p:pic>
        <p:nvPicPr>
          <p:cNvPr id="18434" name="Picture 2" descr="https://im0-tub-ru.yandex.net/i?id=08358a53c9eda2f62d6b2f310014d3d7&amp;n=33&amp;h=215&amp;w=3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926" y="3142445"/>
            <a:ext cx="5305074" cy="3586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67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00823" y="3717431"/>
            <a:ext cx="2723014" cy="363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0070" t="15801" r="24892" b="36840"/>
          <a:stretch/>
        </p:blipFill>
        <p:spPr>
          <a:xfrm>
            <a:off x="3988157" y="0"/>
            <a:ext cx="6787167" cy="4012634"/>
          </a:xfrm>
          <a:prstGeom prst="rect">
            <a:avLst/>
          </a:prstGeom>
        </p:spPr>
      </p:pic>
      <p:pic>
        <p:nvPicPr>
          <p:cNvPr id="17410" name="Picture 2" descr="http://st.depositphotos.com/1000893/3848/i/450/depositphotos_38489353-Beautiful-british-tabby-kitten-with-bo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7414"/>
            <a:ext cx="3799268" cy="569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88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00823" y="3717431"/>
            <a:ext cx="2723014" cy="363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3835" t="37632" r="29643" b="16770"/>
          <a:stretch/>
        </p:blipFill>
        <p:spPr>
          <a:xfrm>
            <a:off x="5868473" y="223570"/>
            <a:ext cx="6323527" cy="3484668"/>
          </a:xfrm>
          <a:prstGeom prst="rect">
            <a:avLst/>
          </a:prstGeom>
        </p:spPr>
      </p:pic>
      <p:pic>
        <p:nvPicPr>
          <p:cNvPr id="16386" name="Picture 2" descr="http://barbosso.ucoz.ru/_fr/0/76554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23" y="3078050"/>
            <a:ext cx="5734050" cy="36766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32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2" y="1508958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83335" y="105173"/>
            <a:ext cx="11706896" cy="1074270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 парах составьте план рассказа о домашнем питомце и составьте рассказ по плану.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8490" t="37808" r="25250" b="31477"/>
          <a:stretch/>
        </p:blipFill>
        <p:spPr>
          <a:xfrm>
            <a:off x="1704678" y="1887782"/>
            <a:ext cx="10023496" cy="307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3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</a:t>
            </a:r>
            <a:r>
              <a:rPr lang="ru-RU" sz="3200" dirty="0" smtClean="0">
                <a:solidFill>
                  <a:schemeClr val="tx1"/>
                </a:solidFill>
              </a:rPr>
              <a:t>87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027" t="36096" r="29120" b="42346"/>
          <a:stretch/>
        </p:blipFill>
        <p:spPr>
          <a:xfrm>
            <a:off x="1798919" y="1683027"/>
            <a:ext cx="10347834" cy="267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3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</a:t>
            </a:r>
            <a:r>
              <a:rPr lang="ru-RU" sz="3600" dirty="0" smtClean="0">
                <a:solidFill>
                  <a:schemeClr val="tx1"/>
                </a:solidFill>
              </a:rPr>
              <a:t>30-31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</a:t>
            </a:r>
            <a:r>
              <a:rPr lang="ru-RU" sz="6600" dirty="0" smtClean="0"/>
              <a:t>59 </a:t>
            </a:r>
            <a:r>
              <a:rPr lang="ru-RU" sz="6600" dirty="0" smtClean="0"/>
              <a:t>№5.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asap-test.ru/img/tsvetok-5-lepestkov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20" y="615381"/>
            <a:ext cx="4070772" cy="52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3950" y="4883535"/>
            <a:ext cx="1187970" cy="178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86068" y="1070098"/>
            <a:ext cx="2709466" cy="361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10372198" cy="1061526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 лепестках ромашки спрятались вопросы. Выбирайте любой лепесток и отвечайте на вопрос.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952019" y="2876409"/>
            <a:ext cx="1211753" cy="118792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61391" y="1902856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05044" y="270192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09207" y="4196457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29651" y="4224872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3814" y="2819593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89433" y="1817356"/>
            <a:ext cx="5864714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Зачем люди держат животных дома?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5093321" y="2417523"/>
            <a:ext cx="456499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 чём нужно помнить, заводя питомца?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5093321" y="3482024"/>
            <a:ext cx="456082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Каких аквариумных рыбок вы знаете?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5062383" y="4546525"/>
            <a:ext cx="459176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Каких домашних птиц вы знаете?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3789433" y="5594480"/>
            <a:ext cx="586471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Можно ли держать в доме диких животных, например, ежа, белку?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84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12207" y="926199"/>
            <a:ext cx="2390148" cy="318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50021" y="7972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Сегодня мы продолжим говорить о домашних питомцах.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50021" y="7972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загадки.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50021" y="7972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 ком пойдёт </a:t>
            </a:r>
            <a:r>
              <a:rPr lang="ru-RU" sz="3600" dirty="0">
                <a:solidFill>
                  <a:schemeClr val="tx1"/>
                </a:solidFill>
              </a:rPr>
              <a:t>речь сегодня на </a:t>
            </a:r>
            <a:r>
              <a:rPr lang="ru-RU" sz="3600" dirty="0" smtClean="0">
                <a:solidFill>
                  <a:schemeClr val="tx1"/>
                </a:solidFill>
              </a:rPr>
              <a:t>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50021" y="76794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84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6366" y="1319302"/>
            <a:ext cx="4752304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Заворчал живой замок, </a:t>
            </a:r>
          </a:p>
          <a:p>
            <a:r>
              <a:rPr lang="ru-RU" sz="3600" dirty="0" smtClean="0"/>
              <a:t>Лёг у двери поперёк.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2622" y="1319302"/>
            <a:ext cx="4185633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Острые ушки,</a:t>
            </a:r>
          </a:p>
          <a:p>
            <a:r>
              <a:rPr lang="ru-RU" sz="3600" dirty="0" smtClean="0"/>
              <a:t>На лапках подушки,</a:t>
            </a:r>
          </a:p>
          <a:p>
            <a:r>
              <a:rPr lang="ru-RU" sz="3600" dirty="0" smtClean="0"/>
              <a:t>Усы, как щетинка,</a:t>
            </a:r>
          </a:p>
          <a:p>
            <a:r>
              <a:rPr lang="ru-RU" sz="3600" dirty="0" smtClean="0"/>
              <a:t>Дугою спинка.</a:t>
            </a:r>
          </a:p>
        </p:txBody>
      </p:sp>
      <p:pic>
        <p:nvPicPr>
          <p:cNvPr id="2054" name="Picture 6" descr="http://nevseoboi.com.ua/uploads/posts/2010-09/1283799336_ad08213405715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75"/>
          <a:stretch/>
        </p:blipFill>
        <p:spPr bwMode="auto">
          <a:xfrm>
            <a:off x="0" y="2807594"/>
            <a:ext cx="7074050" cy="417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4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0368" t="29710" r="24892" b="34551"/>
          <a:stretch/>
        </p:blipFill>
        <p:spPr>
          <a:xfrm>
            <a:off x="2228044" y="1906074"/>
            <a:ext cx="8975625" cy="403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</a:t>
            </a:r>
            <a:r>
              <a:rPr lang="ru-RU" sz="3200" dirty="0" smtClean="0">
                <a:solidFill>
                  <a:schemeClr val="tx1"/>
                </a:solidFill>
              </a:rPr>
              <a:t>задание </a:t>
            </a:r>
            <a:r>
              <a:rPr lang="ru-RU" sz="3200" dirty="0" smtClean="0">
                <a:solidFill>
                  <a:schemeClr val="tx1"/>
                </a:solidFill>
              </a:rPr>
              <a:t>№</a:t>
            </a:r>
            <a:r>
              <a:rPr lang="ru-RU" sz="3200" dirty="0" smtClean="0">
                <a:solidFill>
                  <a:schemeClr val="tx1"/>
                </a:solidFill>
              </a:rPr>
              <a:t>1 на </a:t>
            </a:r>
            <a:r>
              <a:rPr lang="ru-RU" sz="3200" dirty="0" smtClean="0">
                <a:solidFill>
                  <a:schemeClr val="tx1"/>
                </a:solidFill>
              </a:rPr>
              <a:t>стр. </a:t>
            </a:r>
            <a:r>
              <a:rPr lang="ru-RU" sz="3200" dirty="0" smtClean="0">
                <a:solidFill>
                  <a:schemeClr val="tx1"/>
                </a:solidFill>
              </a:rPr>
              <a:t>58 </a:t>
            </a:r>
            <a:r>
              <a:rPr lang="ru-RU" sz="3200" dirty="0" smtClean="0">
                <a:solidFill>
                  <a:schemeClr val="tx1"/>
                </a:solidFill>
              </a:rPr>
              <a:t>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736" t="36576" r="19051" b="10079"/>
          <a:stretch/>
        </p:blipFill>
        <p:spPr>
          <a:xfrm>
            <a:off x="1365160" y="1223494"/>
            <a:ext cx="10406130" cy="545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6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952980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4"/>
            <a:ext cx="8641724" cy="603165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Сколько всего есть пород кошек?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170" name="Picture 2" descr="http://www.vancitybuzz.com/wp-content/uploads/2014/02/shutterstock_975063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678" y="1062213"/>
            <a:ext cx="8086904" cy="53939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13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13699" y="1416676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47731" y="111352"/>
            <a:ext cx="10921283" cy="1485628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 свете около 60 разных поро</a:t>
            </a:r>
            <a:r>
              <a:rPr lang="ru-RU" sz="3200" dirty="0" smtClean="0">
                <a:solidFill>
                  <a:schemeClr val="tx1"/>
                </a:solidFill>
              </a:rPr>
              <a:t>д кошек. Но большинство кошек, живущих в домах, ни к какой породе не относятся. Их так и называют - домашние кошки.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076" name="Picture 4" descr="https://usatiki.ru/files/images/138141182765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55" y="1879868"/>
            <a:ext cx="6160358" cy="4791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ошка американского кер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69" y="584775"/>
            <a:ext cx="6191250" cy="4038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0426" y="0"/>
            <a:ext cx="6191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Американский </a:t>
            </a:r>
            <a:r>
              <a:rPr lang="ru-RU" sz="3200" dirty="0" err="1" smtClean="0"/>
              <a:t>керл</a:t>
            </a:r>
            <a:endParaRPr lang="ru-RU" sz="3200" dirty="0"/>
          </a:p>
        </p:txBody>
      </p:sp>
      <p:pic>
        <p:nvPicPr>
          <p:cNvPr id="8196" name="Picture 4" descr="леопардовая бенгальская кошка - фото кошек разных поро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735" y="3492321"/>
            <a:ext cx="6209048" cy="3234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00750" y="2907546"/>
            <a:ext cx="6191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Бенгальская кошка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8133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1819</TotalTime>
  <Words>667</Words>
  <Application>Microsoft Office PowerPoint</Application>
  <PresentationFormat>Широкоэкранный</PresentationFormat>
  <Paragraphs>60</Paragraphs>
  <Slides>28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Cuprum-Regular</vt:lpstr>
      <vt:lpstr>Helvetica Neue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832</cp:revision>
  <dcterms:created xsi:type="dcterms:W3CDTF">2017-07-25T14:36:55Z</dcterms:created>
  <dcterms:modified xsi:type="dcterms:W3CDTF">2017-08-01T14:44:23Z</dcterms:modified>
</cp:coreProperties>
</file>