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15" r:id="rId3"/>
    <p:sldId id="375" r:id="rId4"/>
    <p:sldId id="398" r:id="rId5"/>
    <p:sldId id="310" r:id="rId6"/>
    <p:sldId id="299" r:id="rId7"/>
    <p:sldId id="353" r:id="rId8"/>
    <p:sldId id="388" r:id="rId9"/>
    <p:sldId id="384" r:id="rId10"/>
    <p:sldId id="374" r:id="rId11"/>
    <p:sldId id="394" r:id="rId12"/>
    <p:sldId id="385" r:id="rId13"/>
    <p:sldId id="393" r:id="rId14"/>
    <p:sldId id="395" r:id="rId15"/>
    <p:sldId id="396" r:id="rId16"/>
    <p:sldId id="397" r:id="rId17"/>
    <p:sldId id="285" r:id="rId18"/>
    <p:sldId id="286" r:id="rId19"/>
    <p:sldId id="28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D1"/>
    <a:srgbClr val="EC675A"/>
    <a:srgbClr val="EA6554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64" d="100"/>
          <a:sy n="64" d="100"/>
        </p:scale>
        <p:origin x="-108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58529-6276-4CE4-B6CD-CF111EE5BCDA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B1930-E3BF-4C37-9B8E-4D1D58C1C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968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521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919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9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8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7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6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841F-CBD2-4C85-929C-0DD8E9C18225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3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51" t="20378" r="8263" b="10607"/>
          <a:stretch/>
        </p:blipFill>
        <p:spPr>
          <a:xfrm>
            <a:off x="0" y="0"/>
            <a:ext cx="1226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задания №1, 2 на стр. 55-56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3935" t="33583" r="30335" b="27333"/>
          <a:stretch/>
        </p:blipFill>
        <p:spPr>
          <a:xfrm>
            <a:off x="1478627" y="1326523"/>
            <a:ext cx="10399167" cy="499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26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задания №1, 2 на стр. 55-56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9180" t="26012" r="25881" b="29622"/>
          <a:stretch/>
        </p:blipFill>
        <p:spPr>
          <a:xfrm>
            <a:off x="2032419" y="1175413"/>
            <a:ext cx="9135562" cy="507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80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81124" y="902052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296214" y="124115"/>
            <a:ext cx="11127347" cy="584223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Рассмотрите животных живого уголка. Кто из них кто?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24033" t="23019" r="31721" b="20643"/>
          <a:stretch/>
        </p:blipFill>
        <p:spPr>
          <a:xfrm>
            <a:off x="180304" y="1197734"/>
            <a:ext cx="7495505" cy="53659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1423115"/>
            <a:ext cx="253713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Попугайчик</a:t>
            </a:r>
            <a:endParaRPr lang="ru-RU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7753083" y="2308157"/>
            <a:ext cx="253713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Канарейка</a:t>
            </a:r>
            <a:endParaRPr lang="ru-RU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7772400" y="3193199"/>
            <a:ext cx="2537138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Хомячок</a:t>
            </a:r>
            <a:endParaRPr lang="ru-RU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7772400" y="4078241"/>
            <a:ext cx="2537138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Морская свинка</a:t>
            </a:r>
            <a:endParaRPr lang="ru-RU" dirty="0" smtClean="0"/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296213" y="124115"/>
            <a:ext cx="11127347" cy="584223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Найдите информацию о них в атласе-определителе.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52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4130" t="18442" r="35284" b="8319"/>
          <a:stretch/>
        </p:blipFill>
        <p:spPr>
          <a:xfrm>
            <a:off x="0" y="0"/>
            <a:ext cx="5094044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4031" t="21962" r="35779" b="36664"/>
          <a:stretch/>
        </p:blipFill>
        <p:spPr>
          <a:xfrm>
            <a:off x="5094044" y="0"/>
            <a:ext cx="5943150" cy="4579149"/>
          </a:xfrm>
          <a:prstGeom prst="rect">
            <a:avLst/>
          </a:prstGeom>
        </p:spPr>
      </p:pic>
      <p:pic>
        <p:nvPicPr>
          <p:cNvPr id="4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00823" y="3717431"/>
            <a:ext cx="2723014" cy="363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67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83335" y="105173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Ребята, кто из вас видел ежа на даче?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83335" y="105173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Можно ли ловить ежа и держать его дома?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83335" y="105173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Послушайте рассказ «Про дикого ежа и домашние неприятности».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5122" name="Picture 2" descr="https://kotpot.xyz/wp-content/uploads/2017/06/%D0%B5%D0%B6-1024x5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234" y="1085262"/>
            <a:ext cx="9753600" cy="5486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6630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83335" y="105173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Вы знаете: если содержать собаку, то с ней нужно гулять.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83335" y="105173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Какую опасность для птиц может представлять собака весной?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83335" y="105173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Послушайте рассказ «На прогулке с собакой».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6146" name="Picture 2" descr="http://www.autosaratov.ru/data/news/20160627/33251/announce/jpg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101" y="1209966"/>
            <a:ext cx="8339076" cy="55514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905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Ответим на вопросы на стр. 83 учебника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3935" t="36752" r="29247" b="40185"/>
          <a:stretch/>
        </p:blipFill>
        <p:spPr>
          <a:xfrm>
            <a:off x="1798919" y="1674253"/>
            <a:ext cx="10276846" cy="284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46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114622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2362" y="260300"/>
            <a:ext cx="10178603" cy="1066224"/>
          </a:xfrm>
          <a:prstGeom prst="wedgeRoundRectCallout">
            <a:avLst>
              <a:gd name="adj1" fmla="val 41222"/>
              <a:gd name="adj2" fmla="val 11948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Проверьте свои знания - выполните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тестовые задания на стр. 29-30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952" t="14744" r="33403" b="6206"/>
          <a:stretch/>
        </p:blipFill>
        <p:spPr>
          <a:xfrm>
            <a:off x="2884867" y="1571221"/>
            <a:ext cx="3979573" cy="51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5587" y="4097088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38" y="2640128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53792"/>
            <a:ext cx="9350060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ТПО </a:t>
            </a:r>
            <a:r>
              <a:rPr lang="ru-RU" sz="6600" dirty="0" smtClean="0"/>
              <a:t>с. 57 №5.</a:t>
            </a:r>
            <a:endParaRPr lang="ru-RU" sz="6600" dirty="0"/>
          </a:p>
        </p:txBody>
      </p:sp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7906906" y="433330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73" y="2987290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81190" y="2681178"/>
            <a:ext cx="21145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4179" y="1932407"/>
            <a:ext cx="3502024" cy="46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38657" y="367929"/>
            <a:ext cx="10372198" cy="1229049"/>
          </a:xfrm>
          <a:prstGeom prst="wedgeRoundRectCallout">
            <a:avLst>
              <a:gd name="adj1" fmla="val -30699"/>
              <a:gd name="adj2" fmla="val 9425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Здравствуйте, ребята! Давайте повторим то, что мы узнали на прошлом уроке.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71082" y="1111079"/>
            <a:ext cx="1656128" cy="2484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747936" y="142551"/>
            <a:ext cx="6644537" cy="681697"/>
          </a:xfrm>
          <a:prstGeom prst="wedgeRoundRectCallout">
            <a:avLst>
              <a:gd name="adj1" fmla="val -39020"/>
              <a:gd name="adj2" fmla="val 98370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Отгадайте загадки.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88858" y="1084159"/>
            <a:ext cx="5947972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/>
              <a:t>Лист с </a:t>
            </a:r>
            <a:r>
              <a:rPr lang="ru-RU" sz="3200" dirty="0" err="1"/>
              <a:t>горбочком</a:t>
            </a:r>
            <a:r>
              <a:rPr lang="ru-RU" sz="3200" dirty="0"/>
              <a:t>, </a:t>
            </a:r>
            <a:r>
              <a:rPr lang="ru-RU" sz="3200" dirty="0" err="1"/>
              <a:t>желобочком</a:t>
            </a:r>
            <a:r>
              <a:rPr lang="ru-RU" sz="3200" dirty="0"/>
              <a:t>,</a:t>
            </a:r>
          </a:p>
          <a:p>
            <a:r>
              <a:rPr lang="ru-RU" sz="3200" dirty="0" smtClean="0"/>
              <a:t>Шипы </a:t>
            </a:r>
            <a:r>
              <a:rPr lang="ru-RU" sz="3200" dirty="0"/>
              <a:t>имеет, а ранить не умеет,</a:t>
            </a:r>
          </a:p>
          <a:p>
            <a:r>
              <a:rPr lang="ru-RU" sz="3200" dirty="0" smtClean="0"/>
              <a:t>Зато </a:t>
            </a:r>
            <a:r>
              <a:rPr lang="ru-RU" sz="3200" dirty="0"/>
              <a:t>лечит нас в любой час.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8370" y="4129740"/>
            <a:ext cx="4778690" cy="20621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/>
              <a:t>Зелёный, в колючках,</a:t>
            </a:r>
          </a:p>
          <a:p>
            <a:r>
              <a:rPr lang="ru-RU" sz="3200" dirty="0" smtClean="0"/>
              <a:t>Похож </a:t>
            </a:r>
            <a:r>
              <a:rPr lang="ru-RU" sz="3200" dirty="0"/>
              <a:t>на ежа,</a:t>
            </a:r>
          </a:p>
          <a:p>
            <a:r>
              <a:rPr lang="ru-RU" sz="3200" dirty="0" smtClean="0"/>
              <a:t>А </a:t>
            </a:r>
            <a:r>
              <a:rPr lang="ru-RU" sz="3200" dirty="0"/>
              <a:t>цветки атласные</a:t>
            </a:r>
          </a:p>
          <a:p>
            <a:r>
              <a:rPr lang="ru-RU" sz="3200" dirty="0" smtClean="0"/>
              <a:t>Белые</a:t>
            </a:r>
            <a:r>
              <a:rPr lang="ru-RU" sz="3200" dirty="0"/>
              <a:t>, жёлтые, красные.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20532" y="4508768"/>
            <a:ext cx="3799896" cy="20621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/>
              <a:t>Очищают воздух,</a:t>
            </a:r>
          </a:p>
          <a:p>
            <a:r>
              <a:rPr lang="ru-RU" sz="3200" dirty="0" smtClean="0"/>
              <a:t>Создают </a:t>
            </a:r>
            <a:r>
              <a:rPr lang="ru-RU" sz="3200" dirty="0"/>
              <a:t>уют,</a:t>
            </a:r>
          </a:p>
          <a:p>
            <a:r>
              <a:rPr lang="ru-RU" sz="3200" dirty="0" smtClean="0"/>
              <a:t>На </a:t>
            </a:r>
            <a:r>
              <a:rPr lang="ru-RU" sz="3200" dirty="0"/>
              <a:t>окнах зеленеют,</a:t>
            </a:r>
          </a:p>
          <a:p>
            <a:r>
              <a:rPr lang="ru-RU" sz="3200" dirty="0" smtClean="0"/>
              <a:t>Круглый </a:t>
            </a:r>
            <a:r>
              <a:rPr lang="ru-RU" sz="3200" dirty="0"/>
              <a:t>год цветут.</a:t>
            </a:r>
          </a:p>
        </p:txBody>
      </p:sp>
      <p:pic>
        <p:nvPicPr>
          <p:cNvPr id="2" name="Picture 2" descr="http://antirodinka.ru/images/aloe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470" y="-141668"/>
            <a:ext cx="3232791" cy="3232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azhaemvsadu.ru/wp-content/uploads/2016/07/15752076785781214bf136b6.09333671-768x576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765" y="2566410"/>
            <a:ext cx="3964547" cy="2973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td0.mycdn.me/image?id=850905746983&amp;t=20&amp;plc=WEB&amp;tkn=*KI8gfXm1L7y70y9LBon49c98eKs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4016" y="2854168"/>
            <a:ext cx="3331403" cy="2823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428192" y="5678139"/>
            <a:ext cx="2838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ПЕЛАРГОНИЯ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714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3" grpId="0" animBg="1"/>
      <p:bldP spid="24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щучий хвост раст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6" r="25819"/>
          <a:stretch/>
        </p:blipFill>
        <p:spPr bwMode="auto">
          <a:xfrm>
            <a:off x="307297" y="339464"/>
            <a:ext cx="4834329" cy="4736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щу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966" y="4512040"/>
            <a:ext cx="619125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56420" y="539646"/>
            <a:ext cx="64057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/>
              <a:t>Как связаны </a:t>
            </a:r>
            <a:r>
              <a:rPr lang="ru-RU" sz="6600" b="1" dirty="0" smtClean="0">
                <a:solidFill>
                  <a:srgbClr val="00B050"/>
                </a:solidFill>
              </a:rPr>
              <a:t>сансевьера</a:t>
            </a:r>
            <a:r>
              <a:rPr lang="ru-RU" sz="6600" dirty="0" smtClean="0">
                <a:solidFill>
                  <a:srgbClr val="00B050"/>
                </a:solidFill>
              </a:rPr>
              <a:t> </a:t>
            </a:r>
            <a:r>
              <a:rPr lang="ru-RU" sz="6600" dirty="0" smtClean="0"/>
              <a:t>и </a:t>
            </a:r>
            <a:r>
              <a:rPr lang="ru-RU" sz="6600" b="1" dirty="0" smtClean="0">
                <a:solidFill>
                  <a:schemeClr val="accent1"/>
                </a:solidFill>
              </a:rPr>
              <a:t>щука</a:t>
            </a:r>
            <a:r>
              <a:rPr lang="ru-RU" sz="6600" dirty="0" smtClean="0"/>
              <a:t>?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7533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12207" y="926199"/>
            <a:ext cx="2390148" cy="318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50021" y="79729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с какой целью человек разводит животных.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50021" y="79060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Какие животные дома есть у вас? Какую пользу они приносят?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50021" y="78391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>
                <a:solidFill>
                  <a:schemeClr val="tx1"/>
                </a:solidFill>
              </a:rPr>
              <a:t>Предположите, о чём пойдёт речь сегодня на уроке.</a:t>
            </a: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250021" y="7250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тему урока на стр. 80 учебника.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050" name="Picture 2" descr="http://my-bookshop.ru/image/audio_cd_covers/101564266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" t="38387" r="1273" b="2204"/>
          <a:stretch/>
        </p:blipFill>
        <p:spPr bwMode="auto">
          <a:xfrm>
            <a:off x="0" y="1760018"/>
            <a:ext cx="10421416" cy="493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97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учебные задачи мы поставим перед собой?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0566" t="24604" r="24792" b="48107"/>
          <a:stretch/>
        </p:blipFill>
        <p:spPr>
          <a:xfrm>
            <a:off x="2086376" y="1906074"/>
            <a:ext cx="9556125" cy="328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13699" y="1017431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47731" y="111352"/>
            <a:ext cx="11178862" cy="996231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Чтобы завести какое-нибудь животное, нужно побольше о нём узнать. Ведь уход за животным - большая ответственность!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074" name="Picture 2" descr="http://data1.i.gallery.ru/albums/gallery/4259-d15be-1108652-m750x7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43" y="1270916"/>
            <a:ext cx="7143750" cy="53530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47731" y="111352"/>
            <a:ext cx="11178862" cy="996231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нужно ухаживать за собакой?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50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6" y="1184800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003" y="92294"/>
            <a:ext cx="11590986" cy="989531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Рассмотрите рыбок на стр. 80. Каких из них вы знаете?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0863" t="27421" r="25584" b="28037"/>
          <a:stretch/>
        </p:blipFill>
        <p:spPr>
          <a:xfrm>
            <a:off x="2446984" y="1545463"/>
            <a:ext cx="8780033" cy="5048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13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90973" y="643944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47730" y="111353"/>
            <a:ext cx="11307650" cy="648502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Найдите информацию в атласе-определителе о рыбках.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098" name="Picture 2" descr="http://myaquaclub.ru/images/Fish/Macropodus_opercularis_06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5045" y="332573"/>
            <a:ext cx="4172754" cy="312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lgj.ru/img/636267438571115315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94546" y="332573"/>
            <a:ext cx="6821275" cy="341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0.s3.envato.com/files/108457417/16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01216" y="2128486"/>
            <a:ext cx="5619750" cy="381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houseaqua.ru/uploads/posts/2012-11/1351971264_gurami-vorchaschiy_1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132" y="3462139"/>
            <a:ext cx="6193071" cy="464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img.krzl.ru/a/aquadom/files/import/_______________________________________Danio_rerio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002" y="2817940"/>
            <a:ext cx="514350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s://houseaqua.ru/uploads/posts/2012-08/1344151177_koridoras-izmenchivyy-_1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82709" y="3775202"/>
            <a:ext cx="4000500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97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1803</TotalTime>
  <Words>341</Words>
  <Application>Microsoft Office PowerPoint</Application>
  <PresentationFormat>Произвольный</PresentationFormat>
  <Paragraphs>51</Paragraphs>
  <Slides>19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Olga Astahova</cp:lastModifiedBy>
  <cp:revision>787</cp:revision>
  <dcterms:created xsi:type="dcterms:W3CDTF">2017-07-25T14:36:55Z</dcterms:created>
  <dcterms:modified xsi:type="dcterms:W3CDTF">2017-11-14T10:30:36Z</dcterms:modified>
</cp:coreProperties>
</file>