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15" r:id="rId3"/>
    <p:sldId id="375" r:id="rId4"/>
    <p:sldId id="310" r:id="rId5"/>
    <p:sldId id="299" r:id="rId6"/>
    <p:sldId id="353" r:id="rId7"/>
    <p:sldId id="388" r:id="rId8"/>
    <p:sldId id="384" r:id="rId9"/>
    <p:sldId id="374" r:id="rId10"/>
    <p:sldId id="390" r:id="rId11"/>
    <p:sldId id="391" r:id="rId12"/>
    <p:sldId id="392" r:id="rId13"/>
    <p:sldId id="385" r:id="rId14"/>
    <p:sldId id="393" r:id="rId15"/>
    <p:sldId id="379" r:id="rId16"/>
    <p:sldId id="284" r:id="rId17"/>
    <p:sldId id="285" r:id="rId18"/>
    <p:sldId id="286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-108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comfortclub.ru/_pu/14/69377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152" y="646331"/>
            <a:ext cx="3708086" cy="2781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737545" y="0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Гиппеаструм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0" name="Picture 4" descr="http://mtdata.ru/u2/photo4104/20820626904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067" y="687117"/>
            <a:ext cx="2702552" cy="3603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8381692" y="-70735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Кактус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2" name="Picture 6" descr="http://rosalin.ru/cvety/belye_kal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225" y="2910625"/>
            <a:ext cx="2875054" cy="3603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5811002" y="2170040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Калла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4" name="Picture 8" descr="https://thebestformynest.files.wordpress.com/2015/09/how-to-grow-sansevieria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37" y="2715691"/>
            <a:ext cx="3410108" cy="3798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-417919" y="2041251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Сансевьера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995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2, 3 на стр. 53-54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883" t="26013" r="26079" b="39129"/>
          <a:stretch/>
        </p:blipFill>
        <p:spPr>
          <a:xfrm>
            <a:off x="1635617" y="1120461"/>
            <a:ext cx="10269604" cy="44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0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2, 3 на стр. 53-54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9180" t="36928" r="26277" b="25748"/>
          <a:stretch/>
        </p:blipFill>
        <p:spPr>
          <a:xfrm>
            <a:off x="5107728" y="908417"/>
            <a:ext cx="6908261" cy="3254558"/>
          </a:xfrm>
          <a:prstGeom prst="rect">
            <a:avLst/>
          </a:prstGeom>
        </p:spPr>
      </p:pic>
      <p:pic>
        <p:nvPicPr>
          <p:cNvPr id="20482" name="Picture 2" descr="http://parus-school.ru/image.png?i=13048&amp;k=komnatnij-cvetok-reo-f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3" y="3451538"/>
            <a:ext cx="4421747" cy="3316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ariadna.clan.su/_ph/5/48493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06" y="4300934"/>
            <a:ext cx="4715724" cy="2466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4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62183" y="97879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фотографию на стр. 77.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Хотелось бы вас побывать в этом месте?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96214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такое оранжерея?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4132" t="24604" r="32711" b="13776"/>
          <a:stretch/>
        </p:blipFill>
        <p:spPr>
          <a:xfrm>
            <a:off x="412123" y="1429555"/>
            <a:ext cx="5615189" cy="4507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327820" y="3875058"/>
            <a:ext cx="55851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</a:t>
            </a:r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ранжерея</a:t>
            </a:r>
            <a:r>
              <a:rPr lang="ru-RU" sz="32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—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застеклённое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поме­щение для выращивания и содержания теплолюбивых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растений.</a:t>
            </a:r>
            <a:endParaRPr lang="ru-RU" sz="32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96213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текст. Как появились комнатные растения?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52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358" t="15097" r="32117" b="6909"/>
          <a:stretch/>
        </p:blipFill>
        <p:spPr>
          <a:xfrm>
            <a:off x="0" y="-1"/>
            <a:ext cx="5712419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457" t="28477" r="36472" b="10079"/>
          <a:stretch/>
        </p:blipFill>
        <p:spPr>
          <a:xfrm>
            <a:off x="5712419" y="0"/>
            <a:ext cx="5170229" cy="5569165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5839" y="4417453"/>
            <a:ext cx="2197998" cy="293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54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8982" t="22315" r="25881" b="39305"/>
          <a:stretch/>
        </p:blipFill>
        <p:spPr>
          <a:xfrm>
            <a:off x="1622737" y="1171977"/>
            <a:ext cx="8358390" cy="3995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4882" t="76495" r="31415" b="13125"/>
          <a:stretch/>
        </p:blipFill>
        <p:spPr>
          <a:xfrm>
            <a:off x="1622737" y="4958366"/>
            <a:ext cx="8092771" cy="108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79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1259" t="40449" r="35681" b="41769"/>
          <a:stretch/>
        </p:blipFill>
        <p:spPr>
          <a:xfrm>
            <a:off x="1798919" y="1680561"/>
            <a:ext cx="10238705" cy="309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27-28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55 №5.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71082" y="1111079"/>
            <a:ext cx="1656128" cy="24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0774" y="1009015"/>
            <a:ext cx="417068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 </a:t>
            </a:r>
            <a:r>
              <a:rPr lang="ru-RU" sz="3200" dirty="0"/>
              <a:t>горам, по долам</a:t>
            </a:r>
          </a:p>
          <a:p>
            <a:r>
              <a:rPr lang="ru-RU" sz="3200" dirty="0" smtClean="0"/>
              <a:t>Ходят </a:t>
            </a:r>
            <a:r>
              <a:rPr lang="ru-RU" sz="3200" dirty="0"/>
              <a:t>шуба да кафтан.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47675" y="142551"/>
            <a:ext cx="4281192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 </a:t>
            </a:r>
            <a:r>
              <a:rPr lang="ru-RU" sz="3200" dirty="0"/>
              <a:t>бородой, а не старик,</a:t>
            </a:r>
          </a:p>
          <a:p>
            <a:r>
              <a:rPr lang="ru-RU" sz="3200" dirty="0" smtClean="0"/>
              <a:t>С </a:t>
            </a:r>
            <a:r>
              <a:rPr lang="ru-RU" sz="3200" dirty="0"/>
              <a:t>рогами, а не бык,</a:t>
            </a:r>
          </a:p>
          <a:p>
            <a:r>
              <a:rPr lang="ru-RU" sz="3200" dirty="0" smtClean="0"/>
              <a:t>Не </a:t>
            </a:r>
            <a:r>
              <a:rPr lang="ru-RU" sz="3200" dirty="0"/>
              <a:t>конь, а брыкается,</a:t>
            </a:r>
          </a:p>
          <a:p>
            <a:r>
              <a:rPr lang="ru-RU" sz="3200" dirty="0" smtClean="0"/>
              <a:t>Доят</a:t>
            </a:r>
            <a:r>
              <a:rPr lang="ru-RU" sz="3200" dirty="0"/>
              <a:t>, а не корова,</a:t>
            </a:r>
          </a:p>
          <a:p>
            <a:r>
              <a:rPr lang="ru-RU" sz="3200" dirty="0" smtClean="0"/>
              <a:t>С </a:t>
            </a:r>
            <a:r>
              <a:rPr lang="ru-RU" sz="3200" dirty="0"/>
              <a:t>пухом, а не </a:t>
            </a:r>
            <a:r>
              <a:rPr lang="ru-RU" sz="3200" dirty="0" smtClean="0"/>
              <a:t>птица.</a:t>
            </a:r>
            <a:endParaRPr lang="ru-RU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7250177" y="2881863"/>
            <a:ext cx="4778690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Заплелись </a:t>
            </a:r>
            <a:r>
              <a:rPr lang="ru-RU" sz="3200" dirty="0"/>
              <a:t>густые травы,</a:t>
            </a:r>
          </a:p>
          <a:p>
            <a:r>
              <a:rPr lang="ru-RU" sz="3200" dirty="0" smtClean="0"/>
              <a:t>Закудрявились </a:t>
            </a:r>
            <a:r>
              <a:rPr lang="ru-RU" sz="3200" dirty="0"/>
              <a:t>луга,</a:t>
            </a:r>
          </a:p>
          <a:p>
            <a:r>
              <a:rPr lang="ru-RU" sz="3200" dirty="0" smtClean="0"/>
              <a:t>Да </a:t>
            </a:r>
            <a:r>
              <a:rPr lang="ru-RU" sz="3200" dirty="0"/>
              <a:t>и сам я весь кудрявый,</a:t>
            </a:r>
          </a:p>
          <a:p>
            <a:r>
              <a:rPr lang="ru-RU" sz="3200" dirty="0" smtClean="0"/>
              <a:t>Даже </a:t>
            </a:r>
            <a:r>
              <a:rPr lang="ru-RU" sz="3200" dirty="0"/>
              <a:t>завитком рога.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10476" y="5128733"/>
            <a:ext cx="6077795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 </a:t>
            </a:r>
            <a:r>
              <a:rPr lang="ru-RU" sz="3200" dirty="0"/>
              <a:t>порога </a:t>
            </a:r>
            <a:r>
              <a:rPr lang="ru-RU" sz="3200" dirty="0" smtClean="0"/>
              <a:t>плачет, коготки </a:t>
            </a:r>
            <a:r>
              <a:rPr lang="ru-RU" sz="3200" dirty="0"/>
              <a:t>прячет,</a:t>
            </a:r>
          </a:p>
          <a:p>
            <a:r>
              <a:rPr lang="ru-RU" sz="3200" dirty="0"/>
              <a:t>Тихо в комнату войдет,</a:t>
            </a:r>
          </a:p>
          <a:p>
            <a:r>
              <a:rPr lang="ru-RU" sz="3200" dirty="0" smtClean="0"/>
              <a:t>Замурлычет</a:t>
            </a:r>
            <a:r>
              <a:rPr lang="ru-RU" sz="3200" dirty="0"/>
              <a:t>, запоет.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1875" y="3523539"/>
            <a:ext cx="3307802" cy="20621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Посреди </a:t>
            </a:r>
            <a:r>
              <a:rPr lang="ru-RU" sz="3200" dirty="0"/>
              <a:t>двора </a:t>
            </a:r>
          </a:p>
          <a:p>
            <a:r>
              <a:rPr lang="ru-RU" sz="3200" dirty="0" smtClean="0"/>
              <a:t>Стоит </a:t>
            </a:r>
            <a:r>
              <a:rPr lang="ru-RU" sz="3200" dirty="0"/>
              <a:t>копна:</a:t>
            </a:r>
          </a:p>
          <a:p>
            <a:r>
              <a:rPr lang="ru-RU" sz="3200" dirty="0" smtClean="0"/>
              <a:t>Спереди </a:t>
            </a:r>
            <a:r>
              <a:rPr lang="ru-RU" sz="3200" dirty="0"/>
              <a:t>— вилы,</a:t>
            </a:r>
          </a:p>
          <a:p>
            <a:r>
              <a:rPr lang="ru-RU" sz="3200" dirty="0" smtClean="0"/>
              <a:t>Сзади </a:t>
            </a:r>
            <a:r>
              <a:rPr lang="ru-RU" sz="3200" dirty="0"/>
              <a:t>— метла.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9597" y="2266277"/>
            <a:ext cx="427602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Гладишь </a:t>
            </a:r>
            <a:r>
              <a:rPr lang="ru-RU" sz="3200" dirty="0"/>
              <a:t>— ласкается,</a:t>
            </a:r>
          </a:p>
          <a:p>
            <a:r>
              <a:rPr lang="ru-RU" sz="3200" dirty="0" smtClean="0"/>
              <a:t>Дразнишь </a:t>
            </a:r>
            <a:r>
              <a:rPr lang="ru-RU" sz="3200" dirty="0"/>
              <a:t>— кусается. </a:t>
            </a: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747935" y="147274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объединяет все отгадки?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747934" y="144162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ещё есть животные?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744598" y="147274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знаете о растениях?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можно назвать растения, стоящие у нас в классе?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>
                <a:solidFill>
                  <a:schemeClr val="tx1"/>
                </a:solidFill>
              </a:rPr>
              <a:t>Предположите, о чём пойдёт речь сегодня на уроке.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76 учебника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69935" y="2199398"/>
            <a:ext cx="303734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2" name="Picture 18" descr="http://oboi-na-stol.com/pub/styles/page_preview/public/original_images/oboi-na-stol.com-285452-cvety-pole-cvety-rasteniya-flora.jpg?itok=Eqzvnuo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2" y="1682692"/>
            <a:ext cx="6667500" cy="4448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874" t="28125" r="24891" b="27157"/>
          <a:stretch/>
        </p:blipFill>
        <p:spPr>
          <a:xfrm>
            <a:off x="2485623" y="1828800"/>
            <a:ext cx="8434546" cy="468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8093" y="75985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1" y="111352"/>
            <a:ext cx="11178862" cy="64850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Знаете ли вы комнатные растения? Назовите их.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9378" t="33407" r="24991" b="33846"/>
          <a:stretch/>
        </p:blipFill>
        <p:spPr>
          <a:xfrm>
            <a:off x="101438" y="1441276"/>
            <a:ext cx="10022949" cy="40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18480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11590986" cy="989531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комнатные растения круглый год стоят зелёные, не желтеют, не сбрасывают листья?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s://plants-1.ru/wp-content/uploads/2017/05/polza-komnatnyih-rasteni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500" y="1493948"/>
            <a:ext cx="6722772" cy="504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68245" y="2550017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281893" cy="2606090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Родина комнатных растений - тёплые страны, где круглый год лето, поэтому растения зелёные. Комнатные растения люди держат в помещении, там, где тепло. Человек и зимой создаёт для комнатных растений примерно такие же условия, как и летом, иначе они бы погибли.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2292" name="Picture 4" descr="https://roomflowers.files.wordpress.com/2012/04/90556573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5"/>
          <a:stretch/>
        </p:blipFill>
        <p:spPr bwMode="auto">
          <a:xfrm>
            <a:off x="2744228" y="2891709"/>
            <a:ext cx="3771900" cy="3792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2, 3 на стр. 53-54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4726" t="25132" r="30632" b="24868"/>
          <a:stretch/>
        </p:blipFill>
        <p:spPr>
          <a:xfrm>
            <a:off x="2163650" y="1210613"/>
            <a:ext cx="8426229" cy="53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407</Words>
  <Application>Microsoft Office PowerPoint</Application>
  <PresentationFormat>Произвольный</PresentationFormat>
  <Paragraphs>60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749</cp:revision>
  <dcterms:created xsi:type="dcterms:W3CDTF">2017-07-25T14:36:55Z</dcterms:created>
  <dcterms:modified xsi:type="dcterms:W3CDTF">2017-11-09T12:27:00Z</dcterms:modified>
</cp:coreProperties>
</file>