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15" r:id="rId3"/>
    <p:sldId id="375" r:id="rId4"/>
    <p:sldId id="383" r:id="rId5"/>
    <p:sldId id="310" r:id="rId6"/>
    <p:sldId id="299" r:id="rId7"/>
    <p:sldId id="353" r:id="rId8"/>
    <p:sldId id="384" r:id="rId9"/>
    <p:sldId id="388" r:id="rId10"/>
    <p:sldId id="367" r:id="rId11"/>
    <p:sldId id="377" r:id="rId12"/>
    <p:sldId id="385" r:id="rId13"/>
    <p:sldId id="386" r:id="rId14"/>
    <p:sldId id="387" r:id="rId15"/>
    <p:sldId id="374" r:id="rId16"/>
    <p:sldId id="369" r:id="rId17"/>
    <p:sldId id="379" r:id="rId18"/>
    <p:sldId id="389" r:id="rId19"/>
    <p:sldId id="380" r:id="rId20"/>
    <p:sldId id="284" r:id="rId21"/>
    <p:sldId id="285" r:id="rId22"/>
    <p:sldId id="286" r:id="rId23"/>
    <p:sldId id="28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53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1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73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591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51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18480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989531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как появились домашние животные? Ведь когда-то все животные были дикими!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82" name="Picture 10" descr="http://itd1.mycdn.me/image?id=837996416594&amp;t=20&amp;plc=WEB&amp;tkn=*FkLd8KDvvt-5T2bGXw4QelYS9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45" y="1284174"/>
            <a:ext cx="7332655" cy="54064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8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2387" y="2588653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204619" cy="2631964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>
                <a:solidFill>
                  <a:schemeClr val="tx1"/>
                </a:solidFill>
              </a:rPr>
              <a:t>В далекие-далекие времена </a:t>
            </a:r>
            <a:r>
              <a:rPr lang="ru-RU" sz="2800" dirty="0" smtClean="0">
                <a:solidFill>
                  <a:schemeClr val="tx1"/>
                </a:solidFill>
              </a:rPr>
              <a:t>люди </a:t>
            </a:r>
            <a:r>
              <a:rPr lang="ru-RU" sz="2800" dirty="0">
                <a:solidFill>
                  <a:schemeClr val="tx1"/>
                </a:solidFill>
              </a:rPr>
              <a:t>только охотились на животных. Но потом они поняли, что некоторых животных можно </a:t>
            </a:r>
            <a:r>
              <a:rPr lang="ru-RU" sz="2800" dirty="0" smtClean="0">
                <a:solidFill>
                  <a:schemeClr val="tx1"/>
                </a:solidFill>
              </a:rPr>
              <a:t>приручить. Самым </a:t>
            </a:r>
            <a:r>
              <a:rPr lang="ru-RU" sz="2800" dirty="0">
                <a:solidFill>
                  <a:schemeClr val="tx1"/>
                </a:solidFill>
              </a:rPr>
              <a:t>первым зверем, которого человек приручил, был волк. Десятки тысяч лет ручные волки помогали нашим далеким предкам на охоте, охраняли стада. Именно от них произошли все породы домашних собак.</a:t>
            </a:r>
          </a:p>
        </p:txBody>
      </p:sp>
      <p:pic>
        <p:nvPicPr>
          <p:cNvPr id="7172" name="Picture 4" descr="http://grodno.greenbelarus.info/files/field/image/e6aafec26adeb6f6db8271566cc378d392dcd95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6" y="2915547"/>
            <a:ext cx="6130344" cy="3831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tlasprirodirossii.ru/wp-content/uploads/2016/12/c5d1693d6fd7ce464f44af2ae03b55c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70" y="3683358"/>
            <a:ext cx="4084873" cy="3063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62183" y="97879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>
                <a:solidFill>
                  <a:schemeClr val="tx1"/>
                </a:solidFill>
              </a:rPr>
              <a:t>Дикие родственники наших домашних свиней – кабан и африканский бородавочник.</a:t>
            </a:r>
          </a:p>
        </p:txBody>
      </p:sp>
      <p:pic>
        <p:nvPicPr>
          <p:cNvPr id="15362" name="Picture 2" descr="http://msh.omskportal.ru/ru/RegionalPublicAuthorities/executivelist/MSH/news/2016/02/24/2016-02-24-1/PageContent/0/image/%D1%81%D0%B2%D0%B8%D0%BD%D1%8C%D1%8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59" y="1289248"/>
            <a:ext cx="4932609" cy="3699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pimg.mycdn.me/getImage?disableStub=true&amp;type=VIDEO_S_720&amp;url=http%3A%2F%2Fvdp.mycdn.me%2FgetImage%3Fid%3D299552409024%26idx%3D30%26thumbType%3D47%26f%3D1%26i%3D1&amp;signatureToken=CM0ImesWZsH1s1lHXHch5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821" y="1555130"/>
            <a:ext cx="5009723" cy="2817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://elelur.com/data_images/mammals/warthog/warthog-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25" y="4143792"/>
            <a:ext cx="4825259" cy="2714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52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7941" y="1532585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156301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>
                <a:solidFill>
                  <a:schemeClr val="tx1"/>
                </a:solidFill>
              </a:rPr>
              <a:t>Лошадь была приручена человеком очень давно, и все это время была самым первым его помощником во всем. Тысячи лет лошади </a:t>
            </a:r>
            <a:r>
              <a:rPr lang="ru-RU" sz="2800" dirty="0" smtClean="0">
                <a:solidFill>
                  <a:schemeClr val="tx1"/>
                </a:solidFill>
              </a:rPr>
              <a:t>помогали людям вспахивать поля. </a:t>
            </a:r>
            <a:r>
              <a:rPr lang="ru-RU" sz="2800" dirty="0">
                <a:solidFill>
                  <a:schemeClr val="tx1"/>
                </a:solidFill>
              </a:rPr>
              <a:t>Они кормили все человечество. </a:t>
            </a:r>
          </a:p>
        </p:txBody>
      </p:sp>
      <p:pic>
        <p:nvPicPr>
          <p:cNvPr id="14338" name="Picture 2" descr="http://www.artes.su/wallpapers/dd9150367c075ec5bdfe875db9bd9480/4010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7" y="1941272"/>
            <a:ext cx="5910374" cy="4725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1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ozon-st.cdn.ngenix.net/multimedia/10031819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25" y="2627290"/>
            <a:ext cx="3124118" cy="40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buksel.ru/covers/683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92" y="2627289"/>
            <a:ext cx="2866704" cy="40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62183" y="97879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Ребята, а лось - дикое или домашнее животное?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6386" name="Picture 2" descr="http://wildfrontier.ru/wp-content/uploads/2015/12/Los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4" y="1325653"/>
            <a:ext cx="5203065" cy="3456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96213" y="124115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Конечно, лось - это дикое животное.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Но … люди научились приручать лосей!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96212" y="125580"/>
            <a:ext cx="11127347" cy="104786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 приручение лосей и лосиные фермы есть интересные книги.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1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 на стр. 50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8784" t="25484" r="26376" b="9375"/>
          <a:stretch/>
        </p:blipFill>
        <p:spPr>
          <a:xfrm>
            <a:off x="3013654" y="1004551"/>
            <a:ext cx="7044745" cy="575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5214" y="811369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189411" y="132320"/>
            <a:ext cx="9504603" cy="67904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человек получает от домашних животных?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3538" t="17033" r="32117" b="21347"/>
          <a:stretch/>
        </p:blipFill>
        <p:spPr>
          <a:xfrm>
            <a:off x="1146219" y="1004551"/>
            <a:ext cx="7237927" cy="5654631"/>
          </a:xfrm>
          <a:prstGeom prst="rect">
            <a:avLst/>
          </a:prstGeom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189410" y="132319"/>
            <a:ext cx="9504603" cy="67904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человек разводит животных?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189409" y="132318"/>
            <a:ext cx="9504603" cy="67904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люди заботятся о домашних животных?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92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52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9180" t="41680" r="26178" b="22228"/>
          <a:stretch/>
        </p:blipFill>
        <p:spPr>
          <a:xfrm>
            <a:off x="1478627" y="1249249"/>
            <a:ext cx="10313401" cy="468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№6 на стр. 52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132" t="32174" r="25683" b="10784"/>
          <a:stretch/>
        </p:blipFill>
        <p:spPr>
          <a:xfrm>
            <a:off x="2047742" y="1159098"/>
            <a:ext cx="8746425" cy="558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081" t="39745" r="26574" b="42121"/>
          <a:stretch/>
        </p:blipFill>
        <p:spPr>
          <a:xfrm>
            <a:off x="1478628" y="940129"/>
            <a:ext cx="9775064" cy="2247392"/>
          </a:xfrm>
          <a:prstGeom prst="rect">
            <a:avLst/>
          </a:prstGeom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6606862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Устроим соревнование!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7410" name="Picture 2" descr="http://ddu76.vitebsk.edu.by/be/sm.aspx?guid=773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31"/>
          <a:stretch/>
        </p:blipFill>
        <p:spPr bwMode="auto">
          <a:xfrm>
            <a:off x="3367825" y="3187521"/>
            <a:ext cx="5429250" cy="367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0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75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935" t="40977" r="29345" b="28213"/>
          <a:stretch/>
        </p:blipFill>
        <p:spPr>
          <a:xfrm>
            <a:off x="1670131" y="1564522"/>
            <a:ext cx="10386112" cy="385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26-27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51 №3, с. </a:t>
            </a:r>
            <a:r>
              <a:rPr lang="ru-RU" sz="6600" smtClean="0"/>
              <a:t>53 №7.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71082" y="1111079"/>
            <a:ext cx="1656128" cy="24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Закончите предложения.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9960" y="1184857"/>
            <a:ext cx="968284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Растения, которые выращивает человек,  называют …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2139959" y="1837853"/>
            <a:ext cx="9682845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Растения, которые растут независимо от человека,  называют …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2139958" y="2983292"/>
            <a:ext cx="9682845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Такие растения, как крыжовник, смородина, малина называют …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39957" y="4128731"/>
            <a:ext cx="968284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Яблоня, груша, слива - это фруктовые  …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2139956" y="4781727"/>
            <a:ext cx="9682845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Помидор, огурец, клубника - это 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571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71082" y="1111079"/>
            <a:ext cx="1656128" cy="24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Закончите предложения.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9960" y="1184857"/>
            <a:ext cx="968284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Растения, плоды которых человек употребляет в пищу,  называют …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2139954" y="5456776"/>
            <a:ext cx="968284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Лук, чеснок, капуста, картофель - это …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2139955" y="2369719"/>
            <a:ext cx="9682845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Такие растения, как хлопок, лён, называют …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39955" y="3062138"/>
            <a:ext cx="968284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Растения, которые человек выращивает на полях, а в пищу употребляет семена (зёрна), называют …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2139955" y="4259457"/>
            <a:ext cx="9682845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Растения, которые человек выращивает на клумбах, в цветниках, называют 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583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какие две группы можно разделить этих животных?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>
                <a:solidFill>
                  <a:schemeClr val="tx1"/>
                </a:solidFill>
              </a:rPr>
              <a:t>Предположите, о чём пойдёт речь сегодня на уроке.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72 учебника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5556" y="1260611"/>
            <a:ext cx="549721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Он носом в землю постучит,</a:t>
            </a:r>
          </a:p>
          <a:p>
            <a:r>
              <a:rPr lang="ru-RU" sz="3200" dirty="0" smtClean="0"/>
              <a:t>Взмахнёт крылом и закричит.</a:t>
            </a:r>
          </a:p>
          <a:p>
            <a:r>
              <a:rPr lang="ru-RU" sz="3200" dirty="0" smtClean="0"/>
              <a:t>Кричит он даже сонный,</a:t>
            </a:r>
          </a:p>
          <a:p>
            <a:r>
              <a:rPr lang="ru-RU" sz="3200" dirty="0" smtClean="0"/>
              <a:t>Крикун неугомонный.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6183927" y="3925536"/>
            <a:ext cx="5497212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Кто в верхушках тёмных сосен</a:t>
            </a:r>
          </a:p>
          <a:p>
            <a:r>
              <a:rPr lang="ru-RU" sz="3200" dirty="0" smtClean="0"/>
              <a:t>В ребятишек шишку бросил?</a:t>
            </a:r>
          </a:p>
          <a:p>
            <a:r>
              <a:rPr lang="ru-RU" sz="3200" dirty="0" smtClean="0"/>
              <a:t>И в кусты через пенёк</a:t>
            </a:r>
          </a:p>
          <a:p>
            <a:r>
              <a:rPr lang="ru-RU" sz="3200" dirty="0" smtClean="0"/>
              <a:t>Промелькнул, как огонёк?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375556" y="3574455"/>
            <a:ext cx="549721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Серовато, </a:t>
            </a:r>
            <a:r>
              <a:rPr lang="ru-RU" sz="3200" dirty="0" err="1" smtClean="0"/>
              <a:t>зубовато</a:t>
            </a:r>
            <a:r>
              <a:rPr lang="ru-RU" sz="3200" dirty="0" smtClean="0"/>
              <a:t>,</a:t>
            </a:r>
          </a:p>
          <a:p>
            <a:r>
              <a:rPr lang="ru-RU" sz="3200" dirty="0" smtClean="0"/>
              <a:t>По полю рыщет, пищу ищет.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375556" y="4903414"/>
            <a:ext cx="549721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Пятачком в земле копаюсь,</a:t>
            </a:r>
          </a:p>
          <a:p>
            <a:r>
              <a:rPr lang="ru-RU" sz="3200" dirty="0" smtClean="0"/>
              <a:t>В большой луже искупаюсь.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3330" y="1260611"/>
            <a:ext cx="303734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676" t="32174" r="24990" b="28389"/>
          <a:stretch/>
        </p:blipFill>
        <p:spPr>
          <a:xfrm>
            <a:off x="2382590" y="1828799"/>
            <a:ext cx="9137446" cy="44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16730" y="177728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 природе множество животных, которые живут сами по себе, «дико». Это 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дикие животные</a:t>
            </a:r>
            <a:r>
              <a:rPr lang="ru-RU" sz="3200" dirty="0" smtClean="0">
                <a:solidFill>
                  <a:schemeClr val="tx1"/>
                </a:solidFill>
              </a:rPr>
              <a:t>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диких животных.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106" name="Picture 10" descr="http://s1.thingpic.com/images/36/rpTU1Hz5ZAVBTjqnsC8BVs7F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0" y="1903539"/>
            <a:ext cx="7262656" cy="484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16730" y="177728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281893" cy="15548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Есть 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домашние животные</a:t>
            </a:r>
            <a:r>
              <a:rPr lang="ru-RU" sz="3200" dirty="0" smtClean="0">
                <a:solidFill>
                  <a:schemeClr val="tx1"/>
                </a:solidFill>
              </a:rPr>
              <a:t>, их разводят люди. Люди кормят и защищают их, строят для них жилища, получают от них много пользы. Приведите примеры домашних животных.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://s3.thingpic.com/images/Hy/SUbVpFKPqD78nyVwVgZLzYCi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0" y="1777284"/>
            <a:ext cx="7199290" cy="50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18480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11590986" cy="989531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Назовите животных.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среди них дикие, а какие домашние?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992" t="35739" r="25556" b="31658"/>
          <a:stretch/>
        </p:blipFill>
        <p:spPr>
          <a:xfrm>
            <a:off x="2037412" y="1677472"/>
            <a:ext cx="9736754" cy="401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570</Words>
  <Application>Microsoft Office PowerPoint</Application>
  <PresentationFormat>Широкоэкранный</PresentationFormat>
  <Paragraphs>68</Paragraphs>
  <Slides>23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716</cp:revision>
  <dcterms:created xsi:type="dcterms:W3CDTF">2017-07-25T14:36:55Z</dcterms:created>
  <dcterms:modified xsi:type="dcterms:W3CDTF">2017-11-04T16:26:53Z</dcterms:modified>
</cp:coreProperties>
</file>