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1" r:id="rId4"/>
    <p:sldId id="350" r:id="rId5"/>
    <p:sldId id="351" r:id="rId6"/>
    <p:sldId id="352" r:id="rId7"/>
    <p:sldId id="346" r:id="rId8"/>
    <p:sldId id="353" r:id="rId9"/>
    <p:sldId id="354" r:id="rId10"/>
    <p:sldId id="355" r:id="rId11"/>
    <p:sldId id="356" r:id="rId12"/>
    <p:sldId id="273" r:id="rId13"/>
    <p:sldId id="280" r:id="rId14"/>
    <p:sldId id="258" r:id="rId15"/>
    <p:sldId id="31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66"/>
    <a:srgbClr val="99FF99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924" t="15450" r="27366" b="15185"/>
          <a:stretch/>
        </p:blipFill>
        <p:spPr>
          <a:xfrm>
            <a:off x="2009104" y="0"/>
            <a:ext cx="8389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7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074" t="35695" r="22714" b="20115"/>
          <a:stretch/>
        </p:blipFill>
        <p:spPr>
          <a:xfrm>
            <a:off x="0" y="579549"/>
            <a:ext cx="12192000" cy="52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3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652957" y="88890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правила переноса слов вы знаете?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652957" y="88890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652956" y="88890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652955" y="888899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8"/>
            <a:ext cx="8192138" cy="1949338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РТ с. 30-31 №62-64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512020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строки из стихотворения.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 чём эти строки?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00841" y="1655344"/>
            <a:ext cx="6571959" cy="132343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В любом краю любой страны</a:t>
            </a:r>
          </a:p>
          <a:p>
            <a:r>
              <a:rPr lang="ru-RU" sz="4000" dirty="0" smtClean="0"/>
              <a:t>Ребята не хотят войны.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21" name="Скругленная прямоугольная выноска 20"/>
          <p:cNvSpPr/>
          <p:nvPr/>
        </p:nvSpPr>
        <p:spPr>
          <a:xfrm>
            <a:off x="134851" y="16201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Сколько предложений здесь записано?</a:t>
            </a: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134851" y="14406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основу этого предложения.</a:t>
            </a: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134851" y="16201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Поставьте ударение, подчеркните безударные гласные.</a:t>
            </a: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34851" y="14206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каких словах можно проверить безударные гласные?</a:t>
            </a: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34851" y="15787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строчки про себя, расскажите их соседу.</a:t>
            </a: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34851" y="166159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Запишите строчки по памяти.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34851" y="13958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слова из стихотворения нельзя перенести с одной строки на другую?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3397372"/>
            <a:ext cx="12531143" cy="3732756"/>
            <a:chOff x="-315532" y="3144562"/>
            <a:chExt cx="12531143" cy="3732756"/>
          </a:xfrm>
        </p:grpSpPr>
        <p:pic>
          <p:nvPicPr>
            <p:cNvPr id="1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924" t="19322" r="27762" b="13776"/>
          <a:stretch/>
        </p:blipFill>
        <p:spPr>
          <a:xfrm>
            <a:off x="1893195" y="-11988"/>
            <a:ext cx="8641724" cy="686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2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688" t="42209" r="26079" b="30678"/>
          <a:stretch/>
        </p:blipFill>
        <p:spPr>
          <a:xfrm>
            <a:off x="0" y="0"/>
            <a:ext cx="12192000" cy="336481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364816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415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490" t="19322" r="26376" b="16593"/>
          <a:stretch/>
        </p:blipFill>
        <p:spPr>
          <a:xfrm>
            <a:off x="734097" y="-1"/>
            <a:ext cx="1049425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1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726" t="28125" r="19744" b="34199"/>
          <a:stretch/>
        </p:blipFill>
        <p:spPr>
          <a:xfrm>
            <a:off x="0" y="0"/>
            <a:ext cx="12192000" cy="4650780"/>
          </a:xfrm>
          <a:prstGeom prst="rect">
            <a:avLst/>
          </a:prstGeom>
        </p:spPr>
      </p:pic>
      <p:pic>
        <p:nvPicPr>
          <p:cNvPr id="3074" name="Picture 2" descr="http://mtdata.ru/u22/photo4F82/20053741314-0/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593" y="4131505"/>
            <a:ext cx="3630813" cy="25848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28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084" t="21259" r="25089" b="28565"/>
          <a:stretch/>
        </p:blipFill>
        <p:spPr>
          <a:xfrm>
            <a:off x="0" y="-1"/>
            <a:ext cx="12106140" cy="611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0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117</Words>
  <Application>Microsoft Office PowerPoint</Application>
  <PresentationFormat>Широкоэкранный</PresentationFormat>
  <Paragraphs>18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РТ с. 30-31 №62-64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498</cp:revision>
  <dcterms:created xsi:type="dcterms:W3CDTF">2017-06-28T13:54:10Z</dcterms:created>
  <dcterms:modified xsi:type="dcterms:W3CDTF">2017-10-29T15:30:09Z</dcterms:modified>
</cp:coreProperties>
</file>