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81" r:id="rId4"/>
    <p:sldId id="271" r:id="rId5"/>
    <p:sldId id="345" r:id="rId6"/>
    <p:sldId id="346" r:id="rId7"/>
    <p:sldId id="347" r:id="rId8"/>
    <p:sldId id="348" r:id="rId9"/>
    <p:sldId id="342" r:id="rId10"/>
    <p:sldId id="349" r:id="rId11"/>
    <p:sldId id="350" r:id="rId12"/>
    <p:sldId id="351" r:id="rId13"/>
    <p:sldId id="273" r:id="rId14"/>
    <p:sldId id="280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66"/>
    <a:srgbClr val="99FF99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17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231" t="36752" r="19942" b="33847"/>
          <a:stretch/>
        </p:blipFill>
        <p:spPr>
          <a:xfrm>
            <a:off x="0" y="0"/>
            <a:ext cx="12192000" cy="3610044"/>
          </a:xfrm>
          <a:prstGeom prst="rect">
            <a:avLst/>
          </a:prstGeom>
        </p:spPr>
      </p:pic>
      <p:pic>
        <p:nvPicPr>
          <p:cNvPr id="2050" name="Picture 2" descr="http://1.bp.blogspot.com/-UF4jw8Nzv9E/VkbwMuEpOdI/AAAAAAAAHdY/_dIJXyWv41k/s1600/i_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453" y="3389956"/>
            <a:ext cx="9373093" cy="346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52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995" t="40801" r="16478" b="19762"/>
          <a:stretch/>
        </p:blipFill>
        <p:spPr>
          <a:xfrm>
            <a:off x="0" y="785611"/>
            <a:ext cx="12192000" cy="412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72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744" t="22491" r="32216" b="6206"/>
          <a:stretch/>
        </p:blipFill>
        <p:spPr>
          <a:xfrm>
            <a:off x="3078051" y="0"/>
            <a:ext cx="5975797" cy="683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28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343874" y="94397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сегодня ответили?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343871" y="94397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правила переноса слов вы знаете?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43868" y="94397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43865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43865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469" y="446347"/>
            <a:ext cx="8192138" cy="3028373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стр. 25-26 №51-54 + выучить </a:t>
            </a:r>
            <a:r>
              <a:rPr lang="ru-RU" sz="6000" dirty="0" smtClean="0"/>
              <a:t>правила переноса </a:t>
            </a:r>
            <a:r>
              <a:rPr lang="ru-RU" sz="6000" dirty="0" smtClean="0"/>
              <a:t>слов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67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Напишем небольшой проверочный диктант.</a:t>
            </a:r>
          </a:p>
        </p:txBody>
      </p:sp>
      <p:pic>
        <p:nvPicPr>
          <p:cNvPr id="13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5077" r="15107" b="43737"/>
          <a:stretch/>
        </p:blipFill>
        <p:spPr bwMode="auto">
          <a:xfrm>
            <a:off x="-22719" y="3445565"/>
            <a:ext cx="12196293" cy="348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2293" y="1434743"/>
            <a:ext cx="88477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dirty="0" smtClean="0"/>
              <a:t>	Зима. На сосне сидят птицы. Они ищут пищу. Я сыплю в кормушку крошки.</a:t>
            </a:r>
            <a:endParaRPr lang="ru-RU" sz="4000" dirty="0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51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Поставьте в словах ударение. Подберите проверочные слова для слов с безударной гласной.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34851" y="124277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орфограмма есть в словах ИЩУТ ПИЩУ?</a:t>
            </a:r>
          </a:p>
        </p:txBody>
      </p: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24277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смешное стихотворение.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919730" y="1507170"/>
            <a:ext cx="6950530" cy="4970591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</p:spPr>
        <p:txBody>
          <a:bodyPr vert="horz" wrap="none" lIns="142830" tIns="45720" rIns="14283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Мы изучаем перенос.</a:t>
            </a:r>
            <a:endParaRPr lang="ru-RU" altLang="ru-RU" sz="4000" dirty="0"/>
          </a:p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Вот как слова я перенёс.</a:t>
            </a:r>
            <a:endParaRPr lang="ru-RU" altLang="ru-RU" sz="4000" dirty="0"/>
          </a:p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"Едва" я перенёс: "Е-два</a:t>
            </a:r>
            <a:r>
              <a:rPr lang="ru-RU" altLang="ru-RU" sz="3200" dirty="0" smtClean="0">
                <a:latin typeface="Verdana" panose="020B0604030504040204" pitchFamily="34" charset="0"/>
                <a:cs typeface="Arial" panose="020B0604020202020204" pitchFamily="34" charset="0"/>
              </a:rPr>
              <a:t>"</a:t>
            </a:r>
            <a:endParaRPr lang="ru-RU" altLang="ru-RU" sz="4000" dirty="0"/>
          </a:p>
          <a:p>
            <a:pPr lvl="0"/>
            <a:r>
              <a:rPr lang="ru-RU" altLang="ru-RU" sz="3200" dirty="0" smtClean="0">
                <a:latin typeface="Verdana" panose="020B060403050404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получил за это "два".</a:t>
            </a:r>
            <a:endParaRPr lang="ru-RU" altLang="ru-RU" sz="4000" dirty="0"/>
          </a:p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"Укол" я перенёс: "У-кол"</a:t>
            </a:r>
            <a:endParaRPr lang="ru-RU" altLang="ru-RU" sz="4000" dirty="0"/>
          </a:p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И получил за это "кол".</a:t>
            </a:r>
            <a:endParaRPr lang="ru-RU" altLang="ru-RU" sz="4000" dirty="0"/>
          </a:p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"Опять" я перенёс: "о-пять".</a:t>
            </a:r>
            <a:endParaRPr lang="ru-RU" altLang="ru-RU" sz="4000" dirty="0"/>
          </a:p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Теперь, наверно, будет "пять</a:t>
            </a:r>
            <a:r>
              <a:rPr lang="ru-RU" altLang="ru-RU" sz="3200" dirty="0" smtClean="0">
                <a:latin typeface="Verdana" panose="020B0604030504040204" pitchFamily="34" charset="0"/>
                <a:cs typeface="Arial" panose="020B0604020202020204" pitchFamily="34" charset="0"/>
              </a:rPr>
              <a:t>".</a:t>
            </a:r>
            <a:endParaRPr lang="ru-RU" altLang="ru-RU" sz="4000" dirty="0"/>
          </a:p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А как ты думаешь, дружок,</a:t>
            </a:r>
            <a:endParaRPr lang="ru-RU" altLang="ru-RU" sz="4000" dirty="0"/>
          </a:p>
          <a:p>
            <a:pPr lvl="0"/>
            <a:r>
              <a:rPr lang="ru-RU" altLang="ru-RU" sz="3200" dirty="0">
                <a:latin typeface="Verdana" panose="020B0604030504040204" pitchFamily="34" charset="0"/>
                <a:cs typeface="Arial" panose="020B0604020202020204" pitchFamily="34" charset="0"/>
              </a:rPr>
              <a:t>Он получить "пятёрку" </a:t>
            </a:r>
            <a:r>
              <a:rPr lang="ru-RU" altLang="ru-RU" sz="3200" dirty="0" smtClean="0">
                <a:latin typeface="Verdana" panose="020B0604030504040204" pitchFamily="34" charset="0"/>
                <a:cs typeface="Arial" panose="020B0604020202020204" pitchFamily="34" charset="0"/>
              </a:rPr>
              <a:t>смог?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34851" y="124277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Какое правило переноса забыл мальчик?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34851" y="124277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ещё правила переноса вы знаете?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187" t="50347" r="43084" b="15724"/>
          <a:stretch/>
        </p:blipFill>
        <p:spPr>
          <a:xfrm flipH="1">
            <a:off x="134851" y="700281"/>
            <a:ext cx="1983346" cy="2405334"/>
          </a:xfrm>
          <a:prstGeom prst="rect">
            <a:avLst/>
          </a:prstGeom>
        </p:spPr>
      </p:pic>
      <p:pic>
        <p:nvPicPr>
          <p:cNvPr id="1027" name="Picture 3" descr="https://ds03.infourok.ru/uploads/ex/03cd/00056e84-98d40af3/hello_html_m409bb2b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645" y="1770877"/>
            <a:ext cx="3086100" cy="488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48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549" t="20731" r="27465" b="10431"/>
          <a:stretch/>
        </p:blipFill>
        <p:spPr>
          <a:xfrm>
            <a:off x="1584101" y="0"/>
            <a:ext cx="8857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1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886" t="46083" r="25188" b="32086"/>
          <a:stretch/>
        </p:blipFill>
        <p:spPr>
          <a:xfrm>
            <a:off x="0" y="0"/>
            <a:ext cx="12192000" cy="267576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2893425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8986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130" t="30480" r="19851" b="18070"/>
          <a:stretch/>
        </p:blipFill>
        <p:spPr>
          <a:xfrm>
            <a:off x="0" y="0"/>
            <a:ext cx="12192000" cy="629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331" t="26541" r="20140" b="40185"/>
          <a:stretch/>
        </p:blipFill>
        <p:spPr>
          <a:xfrm>
            <a:off x="853086" y="0"/>
            <a:ext cx="10490119" cy="353410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3534104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937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170</Words>
  <Application>Microsoft Office PowerPoint</Application>
  <PresentationFormat>Произвольный</PresentationFormat>
  <Paragraphs>25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стр. 25-26 №51-54 + выучить правила переноса слов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491</cp:revision>
  <dcterms:created xsi:type="dcterms:W3CDTF">2017-06-28T13:54:10Z</dcterms:created>
  <dcterms:modified xsi:type="dcterms:W3CDTF">2017-10-30T06:26:27Z</dcterms:modified>
</cp:coreProperties>
</file>