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81" r:id="rId5"/>
    <p:sldId id="340" r:id="rId6"/>
    <p:sldId id="341" r:id="rId7"/>
    <p:sldId id="342" r:id="rId8"/>
    <p:sldId id="343" r:id="rId9"/>
    <p:sldId id="337" r:id="rId10"/>
    <p:sldId id="273" r:id="rId11"/>
    <p:sldId id="258" r:id="rId12"/>
    <p:sldId id="31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99FF99"/>
    <a:srgbClr val="CCECFF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343874" y="94397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сегодня ответили?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343873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ударение? Как найти ударный слог?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43873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43872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43872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67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строки из стихотворения.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Какую картину вы представили?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94024" y="1657411"/>
            <a:ext cx="5219677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По лесам гуляет осень,</a:t>
            </a:r>
            <a:br>
              <a:rPr lang="ru-RU" sz="4000" dirty="0" smtClean="0"/>
            </a:br>
            <a:r>
              <a:rPr lang="ru-RU" sz="4000" dirty="0" smtClean="0"/>
              <a:t>Краше этой нет поры.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21" name="Скругленная прямоугольная выноска 20"/>
          <p:cNvSpPr/>
          <p:nvPr/>
        </p:nvSpPr>
        <p:spPr>
          <a:xfrm>
            <a:off x="134867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Сколько предложений здесь записано?</a:t>
            </a: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134867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основу этого предложения.</a:t>
            </a: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34867" y="12783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Поставьте ударение, подчеркните безударные гласные.</a:t>
            </a: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34867" y="13356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каких словах можно проверить безударные гласные?</a:t>
            </a: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34867" y="116367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ещё орфограммы есть в словах?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34867" y="110634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строчки про себя, расскажите их соседу.</a:t>
            </a: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34851" y="13356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строчки по памяти.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0" y="3445565"/>
            <a:ext cx="12531143" cy="3732756"/>
            <a:chOff x="-315532" y="3144562"/>
            <a:chExt cx="12531143" cy="3732756"/>
          </a:xfrm>
        </p:grpSpPr>
        <p:pic>
          <p:nvPicPr>
            <p:cNvPr id="1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sc.1september.ru/2004/03/27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276" y="2782401"/>
            <a:ext cx="2795591" cy="394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3996" y="227856"/>
            <a:ext cx="7692421" cy="2554545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Шутник он, невидимка-молоток,</a:t>
            </a:r>
          </a:p>
          <a:p>
            <a:r>
              <a:rPr lang="ru-RU" sz="4000" dirty="0" smtClean="0"/>
              <a:t>Тук! И ударил в безударный слог.</a:t>
            </a:r>
          </a:p>
          <a:p>
            <a:r>
              <a:rPr lang="ru-RU" sz="4000" dirty="0" smtClean="0"/>
              <a:t>И сразу же исчез огромный замок,</a:t>
            </a:r>
          </a:p>
          <a:p>
            <a:r>
              <a:rPr lang="ru-RU" sz="4000" dirty="0" smtClean="0"/>
              <a:t>И появился маленький замок.</a:t>
            </a:r>
            <a:endParaRPr lang="ru-RU" sz="40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363778" y="3094878"/>
            <a:ext cx="2102990" cy="923330"/>
            <a:chOff x="3138711" y="2987899"/>
            <a:chExt cx="2102990" cy="923330"/>
          </a:xfrm>
          <a:solidFill>
            <a:srgbClr val="FFFF66"/>
          </a:solidFill>
        </p:grpSpPr>
        <p:sp>
          <p:nvSpPr>
            <p:cNvPr id="4" name="TextBox 3"/>
            <p:cNvSpPr txBox="1"/>
            <p:nvPr/>
          </p:nvSpPr>
          <p:spPr>
            <a:xfrm>
              <a:off x="3138711" y="2987899"/>
              <a:ext cx="2102990" cy="923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5400" dirty="0" smtClean="0"/>
                <a:t>замок</a:t>
              </a:r>
              <a:endParaRPr lang="ru-RU" dirty="0"/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3709115" y="2987899"/>
              <a:ext cx="115910" cy="270456"/>
            </a:xfrm>
            <a:prstGeom prst="line">
              <a:avLst/>
            </a:prstGeom>
            <a:grpFill/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3363778" y="3094878"/>
            <a:ext cx="2102990" cy="923330"/>
            <a:chOff x="5340997" y="3078051"/>
            <a:chExt cx="210299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5340997" y="3078051"/>
              <a:ext cx="2102990" cy="923330"/>
            </a:xfrm>
            <a:prstGeom prst="rect">
              <a:avLst/>
            </a:prstGeom>
            <a:solidFill>
              <a:srgbClr val="FFFF66"/>
            </a:solidFill>
          </p:spPr>
          <p:txBody>
            <a:bodyPr wrap="square" rtlCol="0">
              <a:spAutoFit/>
            </a:bodyPr>
            <a:lstStyle/>
            <a:p>
              <a:r>
                <a:rPr lang="ru-RU" sz="5400" dirty="0" smtClean="0"/>
                <a:t>замок</a:t>
              </a:r>
              <a:endParaRPr lang="ru-RU" dirty="0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6735649" y="3078051"/>
              <a:ext cx="115910" cy="270456"/>
            </a:xfrm>
            <a:prstGeom prst="line">
              <a:avLst/>
            </a:pr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12" name="Picture 2" descr="http://images.clipartpanda.com/palace-clipart-4TbozqyE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778" y="4330685"/>
            <a:ext cx="2105339" cy="206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peacelandmusic.com/Images/loc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274" y="4330685"/>
            <a:ext cx="2068494" cy="206849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8333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462" t="25132" r="21823" b="17298"/>
          <a:stretch/>
        </p:blipFill>
        <p:spPr>
          <a:xfrm>
            <a:off x="0" y="0"/>
            <a:ext cx="12192000" cy="591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4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627" t="22667" r="18655" b="39129"/>
          <a:stretch/>
        </p:blipFill>
        <p:spPr>
          <a:xfrm>
            <a:off x="1352281" y="0"/>
            <a:ext cx="9543245" cy="361410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507332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937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418" t="48372" r="19447" b="21523"/>
          <a:stretch/>
        </p:blipFill>
        <p:spPr>
          <a:xfrm>
            <a:off x="0" y="0"/>
            <a:ext cx="12192000" cy="3742966"/>
          </a:xfrm>
          <a:prstGeom prst="rect">
            <a:avLst/>
          </a:prstGeom>
        </p:spPr>
      </p:pic>
      <p:pic>
        <p:nvPicPr>
          <p:cNvPr id="6146" name="Picture 2" descr="http://images.clipartnet.com/mountain-clipart-free-mountain-clip-art-clipart-clipartcow-2-420x315_1d17c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311" y="3617856"/>
            <a:ext cx="40005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ages.clipartnet.com/mountain-clipart-free-mountain-clip-art-clipart-clipartcow-2-420x315_1d17c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308" y="3617856"/>
            <a:ext cx="40005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ages.clipartnet.com/mountain-clipart-free-mountain-clip-art-clipart-clipartcow-2-420x315_1d17c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499" y="3617856"/>
            <a:ext cx="40005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06617" y="3932108"/>
            <a:ext cx="1765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ГОРА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71490" y="3932108"/>
            <a:ext cx="1765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ГОРЫ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5228823" y="3742966"/>
            <a:ext cx="271486" cy="326758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9693756" y="3742966"/>
            <a:ext cx="271486" cy="326758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29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165" t="20554" r="21823" b="25044"/>
          <a:stretch/>
        </p:blipFill>
        <p:spPr>
          <a:xfrm>
            <a:off x="0" y="-1"/>
            <a:ext cx="12192000" cy="556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2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142</Words>
  <Application>Microsoft Office PowerPoint</Application>
  <PresentationFormat>Произвольный</PresentationFormat>
  <Paragraphs>25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472</cp:revision>
  <dcterms:created xsi:type="dcterms:W3CDTF">2017-06-28T13:54:10Z</dcterms:created>
  <dcterms:modified xsi:type="dcterms:W3CDTF">2017-10-26T12:43:23Z</dcterms:modified>
</cp:coreProperties>
</file>