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71" r:id="rId4"/>
    <p:sldId id="281" r:id="rId5"/>
    <p:sldId id="334" r:id="rId6"/>
    <p:sldId id="335" r:id="rId7"/>
    <p:sldId id="336" r:id="rId8"/>
    <p:sldId id="337" r:id="rId9"/>
    <p:sldId id="324" r:id="rId10"/>
    <p:sldId id="338" r:id="rId11"/>
    <p:sldId id="339" r:id="rId12"/>
    <p:sldId id="331" r:id="rId13"/>
    <p:sldId id="273" r:id="rId14"/>
    <p:sldId id="280" r:id="rId15"/>
    <p:sldId id="258" r:id="rId16"/>
    <p:sldId id="314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Татьяна Пеньковская" initials="ТП" lastIdx="0" clrIdx="0">
    <p:extLst>
      <p:ext uri="{19B8F6BF-5375-455C-9EA6-DF929625EA0E}">
        <p15:presenceInfo xmlns:p15="http://schemas.microsoft.com/office/powerpoint/2012/main" userId="712bf1a5e5d26ef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ECFF"/>
    <a:srgbClr val="99FF99"/>
    <a:srgbClr val="FFFF66"/>
    <a:srgbClr val="FFCCFF"/>
    <a:srgbClr val="66FFFF"/>
    <a:srgbClr val="66FF66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103" autoAdjust="0"/>
    <p:restoredTop sz="94660"/>
  </p:normalViewPr>
  <p:slideViewPr>
    <p:cSldViewPr snapToGrid="0">
      <p:cViewPr varScale="1">
        <p:scale>
          <a:sx n="74" d="100"/>
          <a:sy n="74" d="100"/>
        </p:scale>
        <p:origin x="53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082D04-7DD4-4511-B03E-2B2B4AEDB11A}" type="datetimeFigureOut">
              <a:rPr lang="ru-RU" smtClean="0"/>
              <a:t>22.10.2017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8C65B9-61E1-4DB9-A45B-34BCC6C50B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5529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55A3CE-4BAF-46EF-8C19-92C935149721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74450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0.png"/><Relationship Id="rId7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11.png"/><Relationship Id="rId9" Type="http://schemas.openxmlformats.org/officeDocument/2006/relationships/image" Target="../media/image8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22.10.2017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40580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22.10.2017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93585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22.10.2017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73809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ctrTitle"/>
          </p:nvPr>
        </p:nvSpPr>
        <p:spPr>
          <a:xfrm>
            <a:off x="1332121" y="1068404"/>
            <a:ext cx="9144000" cy="1434163"/>
          </a:xfrm>
          <a:prstGeom prst="rect">
            <a:avLst/>
          </a:prstGeom>
          <a:ln>
            <a:solidFill>
              <a:srgbClr val="9966FF"/>
            </a:solidFill>
          </a:ln>
          <a:effectLst>
            <a:outerShdw blurRad="50800" dist="38100" dir="2700000" algn="tl" rotWithShape="0">
              <a:srgbClr val="9966FF">
                <a:alpha val="32000"/>
              </a:srgbClr>
            </a:outerShdw>
          </a:effectLst>
        </p:spPr>
        <p:txBody>
          <a:bodyPr lIns="0" tIns="0" rIns="0" bIns="0" anchor="ctr"/>
          <a:lstStyle>
            <a:lvl1pPr algn="ctr">
              <a:defRPr sz="4400" b="1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4367" y="3012847"/>
            <a:ext cx="2822590" cy="344759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263" y="6024436"/>
            <a:ext cx="5551716" cy="63896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9961" y="4560037"/>
            <a:ext cx="1948772" cy="186923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902632">
            <a:off x="224356" y="1858403"/>
            <a:ext cx="999250" cy="111804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1165" y="2725474"/>
            <a:ext cx="953184" cy="106488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879" y="4564920"/>
            <a:ext cx="1575977" cy="1864347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092553">
            <a:off x="8906609" y="3057735"/>
            <a:ext cx="1025779" cy="106405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3213" y="133475"/>
            <a:ext cx="1694227" cy="142077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67359">
            <a:off x="2831308" y="204024"/>
            <a:ext cx="1325102" cy="583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7547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"/>
          <p:cNvSpPr>
            <a:spLocks noGrp="1"/>
          </p:cNvSpPr>
          <p:nvPr>
            <p:ph type="title"/>
          </p:nvPr>
        </p:nvSpPr>
        <p:spPr>
          <a:xfrm>
            <a:off x="1868607" y="728650"/>
            <a:ext cx="8192138" cy="2012351"/>
          </a:xfrm>
          <a:prstGeom prst="rect">
            <a:avLst/>
          </a:prstGeom>
          <a:solidFill>
            <a:schemeClr val="bg1"/>
          </a:solidFill>
          <a:ln w="38100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5728788" y="2944866"/>
            <a:ext cx="4331957" cy="616503"/>
          </a:xfrm>
          <a:prstGeom prst="rect">
            <a:avLst/>
          </a:prstGeom>
          <a:solidFill>
            <a:schemeClr val="bg1"/>
          </a:solidFill>
          <a:ln w="28575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8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5728788" y="3765234"/>
            <a:ext cx="4331957" cy="616503"/>
          </a:xfrm>
          <a:prstGeom prst="rect">
            <a:avLst/>
          </a:prstGeom>
          <a:solidFill>
            <a:schemeClr val="bg1"/>
          </a:solidFill>
          <a:ln w="28575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9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5728788" y="4585602"/>
            <a:ext cx="4331957" cy="616503"/>
          </a:xfrm>
          <a:prstGeom prst="rect">
            <a:avLst/>
          </a:prstGeom>
          <a:solidFill>
            <a:schemeClr val="bg1"/>
          </a:solidFill>
          <a:ln w="28575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8440" y="93727"/>
            <a:ext cx="1210188" cy="53288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9302" y="3059864"/>
            <a:ext cx="2730600" cy="348686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622" y="5918230"/>
            <a:ext cx="4631398" cy="62850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0745" y="4450329"/>
            <a:ext cx="2390218" cy="229265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65065">
            <a:off x="446928" y="2480896"/>
            <a:ext cx="1105332" cy="1236735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2125" y="1862002"/>
            <a:ext cx="946493" cy="105741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350" y="4355341"/>
            <a:ext cx="516931" cy="720983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6070" y="95817"/>
            <a:ext cx="1460862" cy="1225074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888" y="885524"/>
            <a:ext cx="839414" cy="870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8467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22.10.2017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71098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22.10.2017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96578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22.10.2017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82289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22.10.2017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21990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22.10.2017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85990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22.10.2017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31577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22.10.2017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09457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22.10.2017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5828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C5F3D4-C9ED-4E40-A844-0276CB027E0E}" type="datetimeFigureOut">
              <a:rPr lang="ru-RU" smtClean="0"/>
              <a:t>22.10.2017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6456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6.png"/><Relationship Id="rId11" Type="http://schemas.openxmlformats.org/officeDocument/2006/relationships/image" Target="../media/image40.png"/><Relationship Id="rId5" Type="http://schemas.openxmlformats.org/officeDocument/2006/relationships/image" Target="../media/image35.png"/><Relationship Id="rId10" Type="http://schemas.openxmlformats.org/officeDocument/2006/relationships/image" Target="../media/image39.png"/><Relationship Id="rId4" Type="http://schemas.openxmlformats.org/officeDocument/2006/relationships/image" Target="../media/image34.png"/><Relationship Id="rId9" Type="http://schemas.openxmlformats.org/officeDocument/2006/relationships/image" Target="../media/image3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2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4825" t="20026" r="10242" b="14305"/>
          <a:stretch/>
        </p:blipFill>
        <p:spPr>
          <a:xfrm>
            <a:off x="0" y="-74343"/>
            <a:ext cx="12192000" cy="6932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20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0370" t="31821" r="12914" b="12721"/>
          <a:stretch/>
        </p:blipFill>
        <p:spPr>
          <a:xfrm>
            <a:off x="0" y="0"/>
            <a:ext cx="12192000" cy="5698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0847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6016" t="36047" r="17467" b="20819"/>
          <a:stretch/>
        </p:blipFill>
        <p:spPr>
          <a:xfrm>
            <a:off x="0" y="772733"/>
            <a:ext cx="12192000" cy="4445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8073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134865" y="122098"/>
            <a:ext cx="11881122" cy="1070597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Давайте проверим, как вы умеете ставить ударение.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168" y="1283651"/>
            <a:ext cx="1427449" cy="184144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957589" y="2822244"/>
            <a:ext cx="569246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Вечером над озером</a:t>
            </a:r>
          </a:p>
          <a:p>
            <a:r>
              <a:rPr lang="ru-RU" sz="4000" dirty="0" smtClean="0"/>
              <a:t>Ходит белый пар…</a:t>
            </a:r>
          </a:p>
          <a:p>
            <a:r>
              <a:rPr lang="ru-RU" sz="4000" dirty="0" smtClean="0"/>
              <a:t>Это рыбы в озере</a:t>
            </a:r>
          </a:p>
          <a:p>
            <a:r>
              <a:rPr lang="ru-RU" sz="4000" dirty="0" smtClean="0"/>
              <a:t>Ставят самовар.</a:t>
            </a:r>
            <a:endParaRPr lang="ru-RU" sz="4000" dirty="0"/>
          </a:p>
        </p:txBody>
      </p:sp>
      <p:pic>
        <p:nvPicPr>
          <p:cNvPr id="5122" name="Picture 2" descr="http://www.fairyroom.ru/wp-content/uploads/2015/08/3312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1864" y="1341034"/>
            <a:ext cx="4310130" cy="551696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4942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ая прямоугольная выноска 9"/>
          <p:cNvSpPr/>
          <p:nvPr/>
        </p:nvSpPr>
        <p:spPr>
          <a:xfrm>
            <a:off x="2343874" y="943975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На какой вопрос мы сегодня ответили?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058" y="3558960"/>
            <a:ext cx="2641600" cy="3194125"/>
          </a:xfrm>
          <a:prstGeom prst="rect">
            <a:avLst/>
          </a:prstGeom>
        </p:spPr>
      </p:pic>
      <p:sp>
        <p:nvSpPr>
          <p:cNvPr id="9" name="Скругленная прямоугольная выноска 8"/>
          <p:cNvSpPr/>
          <p:nvPr/>
        </p:nvSpPr>
        <p:spPr>
          <a:xfrm>
            <a:off x="2343873" y="943974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Что такое ударение? Как найти ударный слог?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2343873" y="943974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Что вам особенно понравилось на уроке?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2343872" y="943974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Что показалось немного трудным?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2343872" y="943974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Спасибо, ребята, за урок! До новых встреч!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931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9" grpId="0" animBg="1"/>
      <p:bldP spid="6" grpId="0" animBg="1"/>
      <p:bldP spid="7" grpId="0" animBg="1"/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6949" y="278707"/>
            <a:ext cx="8192138" cy="2012351"/>
          </a:xfrm>
        </p:spPr>
        <p:txBody>
          <a:bodyPr>
            <a:normAutofit/>
          </a:bodyPr>
          <a:lstStyle/>
          <a:p>
            <a:r>
              <a:rPr lang="ru-RU" sz="6000" dirty="0" smtClean="0"/>
              <a:t>Домашнее задание:</a:t>
            </a:r>
            <a:br>
              <a:rPr lang="ru-RU" sz="6000" dirty="0" smtClean="0"/>
            </a:br>
            <a:r>
              <a:rPr lang="ru-RU" sz="6000" dirty="0" smtClean="0"/>
              <a:t>РТ с. 27-29 №56, 57, 59</a:t>
            </a:r>
            <a:endParaRPr lang="ru-RU" sz="60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34921" t="21082" r="36274" b="5326"/>
          <a:stretch/>
        </p:blipFill>
        <p:spPr>
          <a:xfrm>
            <a:off x="4889902" y="2518460"/>
            <a:ext cx="2846232" cy="4088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98928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2" y="3113922"/>
            <a:ext cx="2641600" cy="319412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3430" y="3823384"/>
            <a:ext cx="3234947" cy="297040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7113" y="3150741"/>
            <a:ext cx="2881618" cy="329090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843581" y="67688"/>
            <a:ext cx="2389913" cy="308305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450825" y="459639"/>
            <a:ext cx="2760409" cy="3144614"/>
          </a:xfrm>
          <a:prstGeom prst="rect">
            <a:avLst/>
          </a:prstGeom>
        </p:spPr>
      </p:pic>
      <p:pic>
        <p:nvPicPr>
          <p:cNvPr id="14" name="Рисунок 13"/>
          <p:cNvPicPr>
            <a:picLocks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13576" y="4046190"/>
            <a:ext cx="2541837" cy="2929608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43" y="138629"/>
            <a:ext cx="2411030" cy="3083053"/>
          </a:xfrm>
          <a:prstGeom prst="rect">
            <a:avLst/>
          </a:prstGeom>
        </p:spPr>
      </p:pic>
      <p:pic>
        <p:nvPicPr>
          <p:cNvPr id="16" name="Рисунок 15"/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092438" y="352297"/>
            <a:ext cx="2663318" cy="3144614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10"/>
          <a:srcRect l="41187" t="50347" r="43084" b="15724"/>
          <a:stretch/>
        </p:blipFill>
        <p:spPr>
          <a:xfrm>
            <a:off x="9339935" y="-182468"/>
            <a:ext cx="2819108" cy="3418917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11"/>
          <a:srcRect l="33490" t="46180" r="50558" b="20486"/>
          <a:stretch/>
        </p:blipFill>
        <p:spPr>
          <a:xfrm>
            <a:off x="9643857" y="3221682"/>
            <a:ext cx="2627086" cy="3086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308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34921" t="21082" r="36274" b="5326"/>
          <a:stretch/>
        </p:blipFill>
        <p:spPr>
          <a:xfrm>
            <a:off x="1725769" y="2132094"/>
            <a:ext cx="2846232" cy="408840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36406" t="22491" r="38056" b="15009"/>
          <a:stretch/>
        </p:blipFill>
        <p:spPr>
          <a:xfrm>
            <a:off x="5662635" y="2132094"/>
            <a:ext cx="2971290" cy="4088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5296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1020712" y="386366"/>
            <a:ext cx="7827074" cy="2768957"/>
          </a:xfrm>
          <a:prstGeom prst="wedgeRoundRectCallout">
            <a:avLst>
              <a:gd name="adj1" fmla="val -3142"/>
              <a:gd name="adj2" fmla="val 7960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Здравствуйте, ребята! Давайте повторим то, что уже знаем.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853" y="3525773"/>
            <a:ext cx="2411030" cy="3083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582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http://www.bg2001.ru/upload/iblock/c1e/2530t3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57" r="15136" b="43738"/>
          <a:stretch/>
        </p:blipFill>
        <p:spPr bwMode="auto">
          <a:xfrm>
            <a:off x="0" y="-1"/>
            <a:ext cx="12192000" cy="6826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7795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ая прямоугольная выноска 2"/>
          <p:cNvSpPr/>
          <p:nvPr/>
        </p:nvSpPr>
        <p:spPr>
          <a:xfrm>
            <a:off x="134867" y="122100"/>
            <a:ext cx="11881122" cy="1070596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Запишите скороговорку под диктовку.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40988" y="1521455"/>
            <a:ext cx="79778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Ежи в тишине чащи шипят на шишки.</a:t>
            </a: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851" y="1362913"/>
            <a:ext cx="1614424" cy="2082652"/>
          </a:xfrm>
          <a:prstGeom prst="rect">
            <a:avLst/>
          </a:prstGeom>
        </p:spPr>
      </p:pic>
      <p:sp>
        <p:nvSpPr>
          <p:cNvPr id="10" name="Скругленная прямоугольная выноска 9"/>
          <p:cNvSpPr/>
          <p:nvPr/>
        </p:nvSpPr>
        <p:spPr>
          <a:xfrm>
            <a:off x="134867" y="122100"/>
            <a:ext cx="11881122" cy="1070596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Подчеркните знакомые орфограммы.</a:t>
            </a:r>
          </a:p>
        </p:txBody>
      </p:sp>
      <p:sp>
        <p:nvSpPr>
          <p:cNvPr id="11" name="Скругленная прямоугольная выноска 10"/>
          <p:cNvSpPr/>
          <p:nvPr/>
        </p:nvSpPr>
        <p:spPr>
          <a:xfrm>
            <a:off x="134863" y="122100"/>
            <a:ext cx="11881122" cy="1070596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Какое правило нужно помнить, </a:t>
            </a:r>
          </a:p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чтобы правильно написать слова?</a:t>
            </a:r>
          </a:p>
        </p:txBody>
      </p:sp>
      <p:sp>
        <p:nvSpPr>
          <p:cNvPr id="12" name="Скругленная прямоугольная выноска 11"/>
          <p:cNvSpPr/>
          <p:nvPr/>
        </p:nvSpPr>
        <p:spPr>
          <a:xfrm>
            <a:off x="134859" y="122100"/>
            <a:ext cx="11881122" cy="1070596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Разделите слова на слоги вертикальной чертой.</a:t>
            </a:r>
          </a:p>
        </p:txBody>
      </p:sp>
      <p:sp>
        <p:nvSpPr>
          <p:cNvPr id="14" name="Скругленная прямоугольная выноска 13"/>
          <p:cNvSpPr/>
          <p:nvPr/>
        </p:nvSpPr>
        <p:spPr>
          <a:xfrm>
            <a:off x="134855" y="122100"/>
            <a:ext cx="11881122" cy="1070596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В каком слове меньше всего слогов? Больше всего?</a:t>
            </a:r>
          </a:p>
        </p:txBody>
      </p:sp>
      <p:sp>
        <p:nvSpPr>
          <p:cNvPr id="15" name="Скругленная прямоугольная выноска 14"/>
          <p:cNvSpPr/>
          <p:nvPr/>
        </p:nvSpPr>
        <p:spPr>
          <a:xfrm>
            <a:off x="134851" y="122100"/>
            <a:ext cx="11881122" cy="1070596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В каком слове есть слог, состоящий из одной буквы?</a:t>
            </a:r>
          </a:p>
        </p:txBody>
      </p:sp>
      <p:sp>
        <p:nvSpPr>
          <p:cNvPr id="19" name="Скругленная прямоугольная выноска 18"/>
          <p:cNvSpPr/>
          <p:nvPr/>
        </p:nvSpPr>
        <p:spPr>
          <a:xfrm>
            <a:off x="134851" y="122100"/>
            <a:ext cx="11881122" cy="1070596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Подчеркните основу предложения.</a:t>
            </a:r>
          </a:p>
        </p:txBody>
      </p:sp>
      <p:grpSp>
        <p:nvGrpSpPr>
          <p:cNvPr id="16" name="Группа 15"/>
          <p:cNvGrpSpPr/>
          <p:nvPr/>
        </p:nvGrpSpPr>
        <p:grpSpPr>
          <a:xfrm>
            <a:off x="0" y="3445565"/>
            <a:ext cx="12531143" cy="3732756"/>
            <a:chOff x="-315532" y="3144562"/>
            <a:chExt cx="12531143" cy="3732756"/>
          </a:xfrm>
        </p:grpSpPr>
        <p:pic>
          <p:nvPicPr>
            <p:cNvPr id="17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-315532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2775397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855112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4" grpId="0" animBg="1"/>
      <p:bldP spid="15" grpId="0" animBg="1"/>
      <p:bldP spid="1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851" y="1362913"/>
            <a:ext cx="1614424" cy="2082652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134851" y="148159"/>
            <a:ext cx="11881122" cy="1070596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Прочитайте хитрое предложение.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002157" y="1942574"/>
            <a:ext cx="7036904" cy="923330"/>
          </a:xfrm>
          <a:prstGeom prst="rect">
            <a:avLst/>
          </a:prstGeom>
          <a:solidFill>
            <a:srgbClr val="CCECFF"/>
          </a:solidFill>
        </p:spPr>
        <p:txBody>
          <a:bodyPr wrap="square" rtlCol="0">
            <a:spAutoFit/>
          </a:bodyPr>
          <a:lstStyle/>
          <a:p>
            <a:r>
              <a:rPr lang="ru-RU" sz="5400" dirty="0" smtClean="0"/>
              <a:t>Коля нарисовал замок.</a:t>
            </a:r>
            <a:endParaRPr lang="ru-RU" sz="5400" dirty="0"/>
          </a:p>
        </p:txBody>
      </p:sp>
      <p:pic>
        <p:nvPicPr>
          <p:cNvPr id="1026" name="Picture 2" descr="http://images.clipartpanda.com/palace-clipart-4TbozqyEc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9275" y="3030043"/>
            <a:ext cx="3896139" cy="3827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www.peacelandmusic.com/Images/lock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0609" y="3955007"/>
            <a:ext cx="1978025" cy="1978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870701" y="3836024"/>
            <a:ext cx="205409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800" dirty="0" smtClean="0">
                <a:solidFill>
                  <a:srgbClr val="C00000"/>
                </a:solidFill>
                <a:latin typeface="Arial" panose="020B0604020202020204" pitchFamily="34" charset="0"/>
                <a:ea typeface="Malgun Gothic" panose="020B0503020000020004" pitchFamily="34" charset="-127"/>
                <a:cs typeface="Arial" panose="020B0604020202020204" pitchFamily="34" charset="0"/>
              </a:rPr>
              <a:t>?</a:t>
            </a:r>
            <a:endParaRPr lang="ru-RU" sz="13800" dirty="0">
              <a:solidFill>
                <a:srgbClr val="C00000"/>
              </a:solidFill>
              <a:latin typeface="Arial" panose="020B0604020202020204" pitchFamily="34" charset="0"/>
              <a:ea typeface="Malgun Gothic" panose="020B0503020000020004" pitchFamily="34" charset="-127"/>
              <a:cs typeface="Arial" panose="020B0604020202020204" pitchFamily="34" charset="0"/>
            </a:endParaRPr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134851" y="147578"/>
            <a:ext cx="11881122" cy="1070596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От чего зависит смысл предложения?</a:t>
            </a:r>
          </a:p>
        </p:txBody>
      </p:sp>
      <p:sp>
        <p:nvSpPr>
          <p:cNvPr id="9" name="Скругленная прямоугольная выноска 8"/>
          <p:cNvSpPr/>
          <p:nvPr/>
        </p:nvSpPr>
        <p:spPr>
          <a:xfrm>
            <a:off x="134851" y="146997"/>
            <a:ext cx="11881122" cy="1070596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Что же такое ударение?</a:t>
            </a:r>
          </a:p>
        </p:txBody>
      </p:sp>
      <p:sp>
        <p:nvSpPr>
          <p:cNvPr id="10" name="Скругленная прямоугольная выноска 9"/>
          <p:cNvSpPr/>
          <p:nvPr/>
        </p:nvSpPr>
        <p:spPr>
          <a:xfrm>
            <a:off x="134851" y="152467"/>
            <a:ext cx="11881122" cy="1070596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Как вы думаете, какая у нас сегодня тема урока?</a:t>
            </a:r>
          </a:p>
        </p:txBody>
      </p:sp>
      <p:sp>
        <p:nvSpPr>
          <p:cNvPr id="11" name="Скругленная прямоугольная выноска 10"/>
          <p:cNvSpPr/>
          <p:nvPr/>
        </p:nvSpPr>
        <p:spPr>
          <a:xfrm>
            <a:off x="134851" y="128178"/>
            <a:ext cx="11881122" cy="1070596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Прочитайте вопрос урока на стр. 67 учебника.</a:t>
            </a:r>
          </a:p>
        </p:txBody>
      </p:sp>
    </p:spTree>
    <p:extLst>
      <p:ext uri="{BB962C8B-B14F-4D97-AF65-F5344CB8AC3E}">
        <p14:creationId xmlns:p14="http://schemas.microsoft.com/office/powerpoint/2010/main" val="338508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://cdn.photocentra.ru/images/main9/91237_main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5" t="11801" r="2233" b="7075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17698" t="22491" r="26178" b="43529"/>
          <a:stretch/>
        </p:blipFill>
        <p:spPr>
          <a:xfrm>
            <a:off x="0" y="0"/>
            <a:ext cx="7302322" cy="2485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524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0470" t="47668" r="26871" b="19937"/>
          <a:stretch/>
        </p:blipFill>
        <p:spPr>
          <a:xfrm>
            <a:off x="1017431" y="0"/>
            <a:ext cx="9762186" cy="3376396"/>
          </a:xfrm>
          <a:prstGeom prst="rect">
            <a:avLst/>
          </a:prstGeom>
        </p:spPr>
      </p:pic>
      <p:pic>
        <p:nvPicPr>
          <p:cNvPr id="3074" name="Picture 2" descr="http://nsc.1september.ru/2004/03/27.gif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4574" y="2910625"/>
            <a:ext cx="2795591" cy="3947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5608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5419" t="39745" r="21427" b="37192"/>
          <a:stretch/>
        </p:blipFill>
        <p:spPr>
          <a:xfrm>
            <a:off x="0" y="-1"/>
            <a:ext cx="12192000" cy="2974211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0" y="2974210"/>
            <a:ext cx="12531143" cy="3732756"/>
            <a:chOff x="-315532" y="3144562"/>
            <a:chExt cx="12531143" cy="3732756"/>
          </a:xfrm>
        </p:grpSpPr>
        <p:pic>
          <p:nvPicPr>
            <p:cNvPr id="5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-315532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2775397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495521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0668" t="28653" r="13509" b="23636"/>
          <a:stretch/>
        </p:blipFill>
        <p:spPr>
          <a:xfrm>
            <a:off x="1815921" y="43929"/>
            <a:ext cx="8564450" cy="3490175"/>
          </a:xfrm>
          <a:prstGeom prst="rect">
            <a:avLst/>
          </a:prstGeom>
        </p:spPr>
      </p:pic>
      <p:pic>
        <p:nvPicPr>
          <p:cNvPr id="4098" name="Picture 2" descr="http://static.wixstatic.com/media/a31740_4eef9f81e6a24963ac5b981527240e9c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005" y="-1"/>
            <a:ext cx="4996160" cy="3490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://www.gazon-spb.ru/assets/images/blog/shavel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1165" y="0"/>
            <a:ext cx="6197868" cy="3490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Группа 5"/>
          <p:cNvGrpSpPr/>
          <p:nvPr/>
        </p:nvGrpSpPr>
        <p:grpSpPr>
          <a:xfrm>
            <a:off x="0" y="3534103"/>
            <a:ext cx="12531143" cy="3732756"/>
            <a:chOff x="-315532" y="3144562"/>
            <a:chExt cx="12531143" cy="3732756"/>
          </a:xfrm>
        </p:grpSpPr>
        <p:pic>
          <p:nvPicPr>
            <p:cNvPr id="7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-315532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2775397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274309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635</TotalTime>
  <Words>177</Words>
  <Application>Microsoft Office PowerPoint</Application>
  <PresentationFormat>Широкоэкранный</PresentationFormat>
  <Paragraphs>29</Paragraphs>
  <Slides>16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3" baseType="lpstr">
      <vt:lpstr>Malgun Gothic</vt:lpstr>
      <vt:lpstr>Arial</vt:lpstr>
      <vt:lpstr>Calibri</vt:lpstr>
      <vt:lpstr>Calibri Light</vt:lpstr>
      <vt:lpstr>Segoe UI</vt:lpstr>
      <vt:lpstr>Segoe UI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Домашнее задание: РТ с. 27-29 №56, 57, 59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 Пеньковская</dc:creator>
  <cp:lastModifiedBy>Татьяна Пеньковская</cp:lastModifiedBy>
  <cp:revision>449</cp:revision>
  <dcterms:created xsi:type="dcterms:W3CDTF">2017-06-28T13:54:10Z</dcterms:created>
  <dcterms:modified xsi:type="dcterms:W3CDTF">2017-10-22T10:38:49Z</dcterms:modified>
</cp:coreProperties>
</file>