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281" r:id="rId5"/>
    <p:sldId id="329" r:id="rId6"/>
    <p:sldId id="330" r:id="rId7"/>
    <p:sldId id="331" r:id="rId8"/>
    <p:sldId id="332" r:id="rId9"/>
    <p:sldId id="324" r:id="rId10"/>
    <p:sldId id="325" r:id="rId11"/>
    <p:sldId id="327" r:id="rId12"/>
    <p:sldId id="333" r:id="rId13"/>
    <p:sldId id="273" r:id="rId14"/>
    <p:sldId id="280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ECFF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18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197735" y="2545695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825" t="18442" r="19844" b="6382"/>
          <a:stretch/>
        </p:blipFill>
        <p:spPr>
          <a:xfrm>
            <a:off x="0" y="0"/>
            <a:ext cx="9096058" cy="6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716" t="22140" r="26772" b="12895"/>
          <a:stretch/>
        </p:blipFill>
        <p:spPr>
          <a:xfrm>
            <a:off x="1609860" y="0"/>
            <a:ext cx="8920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3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359166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Однажды не поладили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звуки -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гласные и согласные - и разошлись в разные стороны.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Сбились согласные в кучку, хотели поговорить - и никак!..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Кашлянули:</a:t>
            </a:r>
            <a:r>
              <a:rPr lang="ru-RU" sz="2300" dirty="0" smtClean="0"/>
              <a:t> </a:t>
            </a:r>
            <a:r>
              <a:rPr lang="ru-RU" sz="23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Кх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Чихнули:</a:t>
            </a:r>
            <a:r>
              <a:rPr lang="ru-RU" sz="2300" dirty="0" smtClean="0"/>
              <a:t> </a:t>
            </a:r>
            <a:r>
              <a:rPr lang="ru-RU" sz="23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Пчх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Хмыкнули:</a:t>
            </a:r>
            <a:r>
              <a:rPr lang="ru-RU" sz="2300" dirty="0" smtClean="0"/>
              <a:t>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Хм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...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Зачем-то позвали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кошку:</a:t>
            </a:r>
            <a:r>
              <a:rPr lang="ru-RU" sz="2300" dirty="0" smtClean="0"/>
              <a:t>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Кс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, кс, кс!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И заскучали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...</a:t>
            </a:r>
            <a:r>
              <a:rPr lang="ru-RU" sz="2300" dirty="0" smtClean="0"/>
              <a:t>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Вдруг:</a:t>
            </a:r>
            <a:r>
              <a:rPr lang="ru-RU" sz="2300" dirty="0" smtClean="0"/>
              <a:t>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Тсс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Показалось им, что кто-то где-то рыдает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...</a:t>
            </a:r>
            <a:r>
              <a:rPr lang="ru-RU" sz="2300" dirty="0" smtClean="0"/>
              <a:t>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Прислушались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-А-а-а! О-о-о! - кричали гласные.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Они плакали, как малые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дети:</a:t>
            </a:r>
            <a:r>
              <a:rPr lang="ru-RU" sz="2300" dirty="0" smtClean="0"/>
              <a:t>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УА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! </a:t>
            </a:r>
            <a:r>
              <a:rPr lang="ru-RU" sz="23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Уа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Аукались:</a:t>
            </a:r>
            <a:r>
              <a:rPr lang="ru-RU" sz="2300" dirty="0" smtClean="0"/>
              <a:t>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Ау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! Ау!..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И согласные крикнули им (вернее, хотели крикнуть, но у них получилось лишь невнятное бормотание):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- БДМ ВСГД ВМСТ!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И услышали радостное (но тоже непонятное):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У-Е Е-А Е-Е!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Заключили буквы мир, снова стали рядом, внятно сказали: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БУДЕМ ВСЕГДА ВМЕСТЕ!</a:t>
            </a: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</a:rPr>
              <a:t>И с тех пор никогда больше не разлучались.</a:t>
            </a:r>
            <a:endParaRPr lang="ru-RU" sz="2300" dirty="0"/>
          </a:p>
        </p:txBody>
      </p:sp>
      <p:pic>
        <p:nvPicPr>
          <p:cNvPr id="4100" name="Picture 4" descr="http://stupenki28.ru/_bl/0/103687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739" y="4608624"/>
            <a:ext cx="2114550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toutlalphabet.t.o.pic.centerblog.net/k-letter15.gif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631" y="784626"/>
            <a:ext cx="2239714" cy="20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5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040250" y="6997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Какую тему мы сегодня повторили?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040249" y="6997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правила нужно помнить, чтобы правильно разделить слово на слоги?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40248" y="69972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40248" y="6997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040248" y="6997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67 упр. 98 + </a:t>
            </a:r>
            <a:r>
              <a:rPr lang="ru-RU" sz="6000" dirty="0" err="1" smtClean="0"/>
              <a:t>илл</a:t>
            </a:r>
            <a:r>
              <a:rPr lang="ru-RU" sz="6000" dirty="0" smtClean="0"/>
              <a:t>.</a:t>
            </a:r>
            <a:endParaRPr lang="ru-RU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518460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Напишем небольшой диктант.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34867" y="122099"/>
            <a:ext cx="11881122" cy="107059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Поставьте в словах ударение.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безударные гласные.</a:t>
            </a: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34867" y="122098"/>
            <a:ext cx="11881122" cy="107059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слова, в которых безударную гласную можно проверить.</a:t>
            </a: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34866" y="124218"/>
            <a:ext cx="11881122" cy="107059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слова с мягким знаком - показателем мягкости.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34865" y="122098"/>
            <a:ext cx="11881122" cy="107059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ещё знакомые орфограммы вам встретились?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3" y="923043"/>
            <a:ext cx="1427449" cy="184144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11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>
            <a:off x="9659154" y="3770280"/>
            <a:ext cx="2532845" cy="2975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1820" y="218941"/>
            <a:ext cx="115781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800" dirty="0" smtClean="0"/>
              <a:t>В русском языке живут гласные и согласные звуки, которые на письме обозначаются буквами. Они очень дружат между собой. Согласные во всём соглашаются с гласными. Когда они становятся рядом, то происходят удивительные вещи. Образуется слог, и согласные начинают разговаривать. Слог - это союз гласных и согласных. Правда, слог может состоять и из одной буквы, обязательно буквы гласного звука. А из одной буквы согласного звука слог не может состоять. Иногда в слог встаёт ещё одна буква согласного звука и букв становится три. Бывает в слоге и больше букв, но буква гласного звука всегда одна.</a:t>
            </a:r>
            <a:endParaRPr lang="ru-RU" sz="2800" dirty="0"/>
          </a:p>
        </p:txBody>
      </p:sp>
      <p:pic>
        <p:nvPicPr>
          <p:cNvPr id="1028" name="Picture 4" descr="http://www.cerkovrh.ru/images/stories/azbuka/bykba-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954" y="4205662"/>
            <a:ext cx="2433077" cy="257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-fotki.yandex.ru/get/4704/svetlera.4c3/0_68cd4_5e765108_XXX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804" y="4040735"/>
            <a:ext cx="3290773" cy="285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4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Ra8_Dx3SKRk/Ul5Ny1zyUvI/AAAAAAAAHBQ/g6p-IUGtJzg/s1600/glasnyy_i_soglasnyy_zvuk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7"/>
          <a:stretch/>
        </p:blipFill>
        <p:spPr bwMode="auto">
          <a:xfrm>
            <a:off x="1146221" y="57246"/>
            <a:ext cx="9994006" cy="680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04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34865" y="122098"/>
            <a:ext cx="11881122" cy="107059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определить, сколько в слове слогов?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68" y="1283651"/>
            <a:ext cx="1427449" cy="18414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70479" y="2060620"/>
            <a:ext cx="5692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Слово делится на слоги,</a:t>
            </a:r>
          </a:p>
          <a:p>
            <a:r>
              <a:rPr lang="ru-RU" sz="4000" dirty="0" smtClean="0"/>
              <a:t>Как на дольки апельсин.</a:t>
            </a:r>
            <a:endParaRPr lang="ru-RU" sz="40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34865" y="122097"/>
            <a:ext cx="11881122" cy="107059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Посчитайте слоги в словах.</a:t>
            </a:r>
          </a:p>
        </p:txBody>
      </p:sp>
      <p:pic>
        <p:nvPicPr>
          <p:cNvPr id="3074" name="Picture 2" descr="https://static6.depositphotos.com/1020804/603/i/950/depositphotos_6039642-stock-photo-orange-sli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213" y="3384059"/>
            <a:ext cx="3398994" cy="321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4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449" t="14393" r="28949" b="5326"/>
          <a:stretch/>
        </p:blipFill>
        <p:spPr>
          <a:xfrm>
            <a:off x="2331075" y="0"/>
            <a:ext cx="7280377" cy="67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679" t="39391" r="14102" b="19411"/>
          <a:stretch/>
        </p:blipFill>
        <p:spPr>
          <a:xfrm>
            <a:off x="1046188" y="0"/>
            <a:ext cx="10103915" cy="353410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534104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430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134</Words>
  <Application>Microsoft Office PowerPoint</Application>
  <PresentationFormat>Произвольный</PresentationFormat>
  <Paragraphs>20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67 упр. 98 + илл.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423</cp:revision>
  <dcterms:created xsi:type="dcterms:W3CDTF">2017-06-28T13:54:10Z</dcterms:created>
  <dcterms:modified xsi:type="dcterms:W3CDTF">2017-10-24T13:04:27Z</dcterms:modified>
</cp:coreProperties>
</file>