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81" r:id="rId5"/>
    <p:sldId id="324" r:id="rId6"/>
    <p:sldId id="325" r:id="rId7"/>
    <p:sldId id="259" r:id="rId8"/>
    <p:sldId id="326" r:id="rId9"/>
    <p:sldId id="327" r:id="rId10"/>
    <p:sldId id="328" r:id="rId11"/>
    <p:sldId id="273" r:id="rId12"/>
    <p:sldId id="280" r:id="rId13"/>
    <p:sldId id="258" r:id="rId14"/>
    <p:sldId id="31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ECFF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874" t="34991" r="31721" b="16770"/>
          <a:stretch/>
        </p:blipFill>
        <p:spPr>
          <a:xfrm>
            <a:off x="1300765" y="0"/>
            <a:ext cx="9659155" cy="682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4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666601" y="10194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корень слова?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666600" y="101943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Приведите примеры однокоренных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666600" y="101943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666599" y="101943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666598" y="101943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23-24 №46-49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31339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Образуйте однокоренные слова от данных слов.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57600" y="1408837"/>
            <a:ext cx="3747752" cy="1754326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Писать - …ель</a:t>
            </a:r>
          </a:p>
          <a:p>
            <a:pPr algn="ctr"/>
            <a:r>
              <a:rPr lang="ru-RU" sz="3600" dirty="0" smtClean="0"/>
              <a:t>Пожар - …</a:t>
            </a:r>
            <a:r>
              <a:rPr lang="ru-RU" sz="3600" dirty="0" err="1" smtClean="0"/>
              <a:t>ный</a:t>
            </a:r>
            <a:endParaRPr lang="ru-RU" sz="3600" dirty="0" smtClean="0"/>
          </a:p>
          <a:p>
            <a:pPr algn="ctr"/>
            <a:r>
              <a:rPr lang="ru-RU" sz="3600" dirty="0" smtClean="0"/>
              <a:t>Учить - …</a:t>
            </a:r>
            <a:r>
              <a:rPr lang="ru-RU" sz="3600" dirty="0" err="1" smtClean="0"/>
              <a:t>тель</a:t>
            </a:r>
            <a:endParaRPr lang="ru-RU" sz="36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637172" y="1408837"/>
            <a:ext cx="3747752" cy="1754326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Рыба - …</a:t>
            </a:r>
            <a:r>
              <a:rPr lang="ru-RU" sz="3600" dirty="0" err="1" smtClean="0"/>
              <a:t>лка</a:t>
            </a:r>
            <a:endParaRPr lang="ru-RU" sz="3600" dirty="0" smtClean="0"/>
          </a:p>
          <a:p>
            <a:pPr algn="ctr"/>
            <a:r>
              <a:rPr lang="ru-RU" sz="3600" dirty="0" smtClean="0"/>
              <a:t>Летать - …чик</a:t>
            </a:r>
          </a:p>
          <a:p>
            <a:pPr algn="ctr"/>
            <a:r>
              <a:rPr lang="ru-RU" sz="3600" dirty="0" smtClean="0"/>
              <a:t>Зонт - …тик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34866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корень в словах. Что такое корень?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66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Корень в словах чаще всего пишется одинаково.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0" y="3163163"/>
            <a:ext cx="12531143" cy="3732756"/>
            <a:chOff x="-315532" y="3144562"/>
            <a:chExt cx="12531143" cy="3732756"/>
          </a:xfrm>
        </p:grpSpPr>
        <p:pic>
          <p:nvPicPr>
            <p:cNvPr id="10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7" y="1159099"/>
            <a:ext cx="1747096" cy="225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788" t="44146" r="25188" b="16417"/>
          <a:stretch/>
        </p:blipFill>
        <p:spPr>
          <a:xfrm>
            <a:off x="1474848" y="0"/>
            <a:ext cx="9201158" cy="364144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641449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430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985" t="32703" r="25683" b="37367"/>
          <a:stretch/>
        </p:blipFill>
        <p:spPr>
          <a:xfrm>
            <a:off x="287664" y="0"/>
            <a:ext cx="11620964" cy="353410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53410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149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144" y="2596804"/>
            <a:ext cx="3633705" cy="4149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1819" y="167425"/>
            <a:ext cx="114750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dirty="0" smtClean="0"/>
              <a:t>	Поиграем! Если вы слышите пару </a:t>
            </a:r>
            <a:r>
              <a:rPr lang="ru-RU" sz="4800" b="1" dirty="0" smtClean="0">
                <a:solidFill>
                  <a:srgbClr val="FF0000"/>
                </a:solidFill>
              </a:rPr>
              <a:t>однокоренных слов</a:t>
            </a:r>
            <a:r>
              <a:rPr lang="ru-RU" sz="4800" dirty="0" smtClean="0"/>
              <a:t>, то нужно </a:t>
            </a:r>
            <a:r>
              <a:rPr lang="ru-RU" sz="4800" b="1" dirty="0" smtClean="0">
                <a:solidFill>
                  <a:srgbClr val="FF0000"/>
                </a:solidFill>
              </a:rPr>
              <a:t>встать</a:t>
            </a:r>
            <a:r>
              <a:rPr lang="ru-RU" sz="4800" dirty="0" smtClean="0"/>
              <a:t>. Если слова </a:t>
            </a:r>
            <a:r>
              <a:rPr lang="ru-RU" sz="4800" b="1" dirty="0" smtClean="0">
                <a:solidFill>
                  <a:srgbClr val="00B050"/>
                </a:solidFill>
              </a:rPr>
              <a:t>не однокоренные</a:t>
            </a:r>
            <a:r>
              <a:rPr lang="ru-RU" sz="4800" dirty="0" smtClean="0"/>
              <a:t>, то нужно </a:t>
            </a:r>
            <a:r>
              <a:rPr lang="ru-RU" sz="4800" b="1" dirty="0" smtClean="0">
                <a:solidFill>
                  <a:srgbClr val="00B050"/>
                </a:solidFill>
              </a:rPr>
              <a:t>хлопнуть в ладоши</a:t>
            </a:r>
            <a:r>
              <a:rPr lang="ru-RU" sz="4800" dirty="0" smtClean="0"/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7130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90" t="38689" r="24891" b="8143"/>
          <a:stretch/>
        </p:blipFill>
        <p:spPr>
          <a:xfrm>
            <a:off x="0" y="-1"/>
            <a:ext cx="12192000" cy="643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23" t="21611" r="19546" b="29270"/>
          <a:stretch/>
        </p:blipFill>
        <p:spPr>
          <a:xfrm>
            <a:off x="1434468" y="0"/>
            <a:ext cx="9135699" cy="455153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4551535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4013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97</Words>
  <Application>Microsoft Office PowerPoint</Application>
  <PresentationFormat>Широкоэкранный</PresentationFormat>
  <Paragraphs>18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23-24 №46-49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390</cp:revision>
  <dcterms:created xsi:type="dcterms:W3CDTF">2017-06-28T13:54:10Z</dcterms:created>
  <dcterms:modified xsi:type="dcterms:W3CDTF">2017-10-22T10:29:36Z</dcterms:modified>
</cp:coreProperties>
</file>