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81" r:id="rId5"/>
    <p:sldId id="315" r:id="rId6"/>
    <p:sldId id="309" r:id="rId7"/>
    <p:sldId id="305" r:id="rId8"/>
    <p:sldId id="313" r:id="rId9"/>
    <p:sldId id="273" r:id="rId10"/>
    <p:sldId id="280" r:id="rId11"/>
    <p:sldId id="258" r:id="rId12"/>
    <p:sldId id="31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66"/>
    <a:srgbClr val="FFCCFF"/>
    <a:srgbClr val="99FF99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38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19.10.2017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19.10.2017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Уч. с. 60 упр. </a:t>
            </a:r>
            <a:r>
              <a:rPr lang="ru-RU" sz="6000" smtClean="0"/>
              <a:t>83</a:t>
            </a:r>
            <a:endParaRPr lang="ru-RU" sz="6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6406" t="22491" r="38056" b="15009"/>
          <a:stretch/>
        </p:blipFill>
        <p:spPr>
          <a:xfrm>
            <a:off x="4851266" y="2622848"/>
            <a:ext cx="2923504" cy="402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928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-339143" y="3125244"/>
            <a:ext cx="12531143" cy="3732756"/>
            <a:chOff x="-315532" y="3144562"/>
            <a:chExt cx="12531143" cy="3732756"/>
          </a:xfrm>
        </p:grpSpPr>
        <p:pic>
          <p:nvPicPr>
            <p:cNvPr id="1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Скругленная прямоугольная выноска 2"/>
          <p:cNvSpPr/>
          <p:nvPr/>
        </p:nvSpPr>
        <p:spPr>
          <a:xfrm>
            <a:off x="134867" y="122100"/>
            <a:ext cx="11881122" cy="93396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Отгадайте и запишите слова по их лексическому значению.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67" y="1159099"/>
            <a:ext cx="1747096" cy="22538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04575" y="1571223"/>
            <a:ext cx="6284890" cy="1200329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Дерево с дрожащими листочками.</a:t>
            </a:r>
            <a:endParaRPr lang="ru-RU" sz="3600" dirty="0"/>
          </a:p>
        </p:txBody>
      </p:sp>
      <p:sp>
        <p:nvSpPr>
          <p:cNvPr id="19" name="TextBox 18"/>
          <p:cNvSpPr txBox="1"/>
          <p:nvPr/>
        </p:nvSpPr>
        <p:spPr>
          <a:xfrm>
            <a:off x="4404575" y="1571223"/>
            <a:ext cx="6284890" cy="1200329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Дерево с белым стволом.</a:t>
            </a:r>
          </a:p>
          <a:p>
            <a:pPr algn="ctr"/>
            <a:endParaRPr lang="ru-RU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4404575" y="1571223"/>
            <a:ext cx="6284890" cy="1200329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Изображение чего-либо красками или карандашами.</a:t>
            </a:r>
            <a:endParaRPr lang="ru-RU" sz="3600" dirty="0"/>
          </a:p>
        </p:txBody>
      </p:sp>
      <p:sp>
        <p:nvSpPr>
          <p:cNvPr id="21" name="TextBox 20"/>
          <p:cNvSpPr txBox="1"/>
          <p:nvPr/>
        </p:nvSpPr>
        <p:spPr>
          <a:xfrm>
            <a:off x="4404575" y="1571222"/>
            <a:ext cx="6284890" cy="1200329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Движение воздуха.</a:t>
            </a:r>
          </a:p>
          <a:p>
            <a:pPr algn="ctr"/>
            <a:endParaRPr lang="ru-RU" sz="3600" dirty="0"/>
          </a:p>
        </p:txBody>
      </p:sp>
      <p:sp>
        <p:nvSpPr>
          <p:cNvPr id="22" name="TextBox 21"/>
          <p:cNvSpPr txBox="1"/>
          <p:nvPr/>
        </p:nvSpPr>
        <p:spPr>
          <a:xfrm>
            <a:off x="4404575" y="1571221"/>
            <a:ext cx="6284890" cy="1200329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Инструмент для копания земли.</a:t>
            </a:r>
            <a:endParaRPr lang="ru-RU" sz="3600" dirty="0"/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134867" y="122099"/>
            <a:ext cx="11881122" cy="93396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каком слове все согласные звуки звонкие?</a:t>
            </a: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134867" y="122099"/>
            <a:ext cx="11881122" cy="93396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каком слове ударение падает на первый слог?</a:t>
            </a: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134867" y="119503"/>
            <a:ext cx="11881122" cy="93396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каких словах согласных звуков больше, чем гласных?</a:t>
            </a:r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134867" y="116907"/>
            <a:ext cx="11881122" cy="93396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Помогите слову </a:t>
            </a:r>
            <a:r>
              <a:rPr lang="ru-RU" sz="3600" b="1" dirty="0" smtClean="0">
                <a:solidFill>
                  <a:srgbClr val="00B050"/>
                </a:solidFill>
              </a:rPr>
              <a:t>берёза</a:t>
            </a:r>
            <a:r>
              <a:rPr lang="ru-RU" sz="3600" dirty="0" smtClean="0">
                <a:solidFill>
                  <a:srgbClr val="00B050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найти родственные слова.</a:t>
            </a: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134867" y="114311"/>
            <a:ext cx="11881122" cy="93396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слова мы называем родственными?</a:t>
            </a:r>
          </a:p>
        </p:txBody>
      </p:sp>
    </p:spTree>
    <p:extLst>
      <p:ext uri="{BB962C8B-B14F-4D97-AF65-F5344CB8AC3E}">
        <p14:creationId xmlns:p14="http://schemas.microsoft.com/office/powerpoint/2010/main" val="185511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480" t="29886" r="13904" b="14481"/>
          <a:stretch/>
        </p:blipFill>
        <p:spPr>
          <a:xfrm>
            <a:off x="1635618" y="0"/>
            <a:ext cx="8667483" cy="4069725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974767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9709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9777" t="25484" r="14202" b="25396"/>
          <a:stretch/>
        </p:blipFill>
        <p:spPr>
          <a:xfrm>
            <a:off x="0" y="-1"/>
            <a:ext cx="12192000" cy="50998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823" y="4525246"/>
            <a:ext cx="2047741" cy="233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53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82727" y="1316460"/>
            <a:ext cx="4614413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/>
              <a:t>До утра мела пурга,</a:t>
            </a:r>
            <a:br>
              <a:rPr lang="ru-RU" sz="2800" dirty="0"/>
            </a:br>
            <a:r>
              <a:rPr lang="ru-RU" sz="2800" dirty="0"/>
              <a:t>Воя-завывая…</a:t>
            </a:r>
            <a:br>
              <a:rPr lang="ru-RU" sz="2800" dirty="0"/>
            </a:br>
            <a:r>
              <a:rPr lang="ru-RU" sz="2800" dirty="0"/>
              <a:t>Ой, снега, снега, снега,</a:t>
            </a:r>
            <a:br>
              <a:rPr lang="ru-RU" sz="2800" dirty="0"/>
            </a:br>
            <a:r>
              <a:rPr lang="ru-RU" sz="2800" dirty="0"/>
              <a:t>Без конца, без края!</a:t>
            </a:r>
          </a:p>
          <a:p>
            <a:r>
              <a:rPr lang="ru-RU" sz="2800" dirty="0"/>
              <a:t>Ой, снежок, снежок, снежок,</a:t>
            </a:r>
            <a:br>
              <a:rPr lang="ru-RU" sz="2800" dirty="0"/>
            </a:br>
            <a:r>
              <a:rPr lang="ru-RU" sz="2800" dirty="0"/>
              <a:t>Ты красуйся, празднуй!</a:t>
            </a:r>
            <a:br>
              <a:rPr lang="ru-RU" sz="2800" dirty="0"/>
            </a:br>
            <a:r>
              <a:rPr lang="ru-RU" sz="2800" dirty="0"/>
              <a:t>Сотни солнышек зажег</a:t>
            </a:r>
            <a:br>
              <a:rPr lang="ru-RU" sz="2800" dirty="0"/>
            </a:br>
            <a:r>
              <a:rPr lang="ru-RU" sz="2800" dirty="0"/>
              <a:t>Ты в снежинке каждой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37141" y="85348"/>
            <a:ext cx="11147023" cy="816174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в стихотворении родственные слова.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5473" y="1080691"/>
            <a:ext cx="1999252" cy="255650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285142" y="3209653"/>
            <a:ext cx="475660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/>
              <a:t>Ой, снежки, снежки, снежки,</a:t>
            </a:r>
            <a:br>
              <a:rPr lang="ru-RU" sz="2800" dirty="0"/>
            </a:br>
            <a:r>
              <a:rPr lang="ru-RU" sz="2800" dirty="0"/>
              <a:t>Бой на снежной горке!</a:t>
            </a:r>
            <a:br>
              <a:rPr lang="ru-RU" sz="2800" dirty="0"/>
            </a:br>
            <a:r>
              <a:rPr lang="ru-RU" sz="2800" dirty="0"/>
              <a:t>Ой вы, санки и коньки,</a:t>
            </a:r>
            <a:br>
              <a:rPr lang="ru-RU" sz="2800" dirty="0"/>
            </a:br>
            <a:r>
              <a:rPr lang="ru-RU" sz="2800" dirty="0"/>
              <a:t>Радости-восторги!</a:t>
            </a:r>
          </a:p>
          <a:p>
            <a:r>
              <a:rPr lang="ru-RU" sz="2800" dirty="0"/>
              <a:t>Затерялся лыжный путь</a:t>
            </a:r>
            <a:br>
              <a:rPr lang="ru-RU" sz="2800" dirty="0"/>
            </a:br>
            <a:r>
              <a:rPr lang="ru-RU" sz="2800" dirty="0"/>
              <a:t>В белизне безбрежной…</a:t>
            </a:r>
            <a:br>
              <a:rPr lang="ru-RU" sz="2800" dirty="0"/>
            </a:br>
            <a:r>
              <a:rPr lang="ru-RU" sz="2800" dirty="0"/>
              <a:t>То-то славно потонуть</a:t>
            </a:r>
            <a:br>
              <a:rPr lang="ru-RU" sz="2800" dirty="0"/>
            </a:br>
            <a:r>
              <a:rPr lang="ru-RU" sz="2800" dirty="0"/>
              <a:t>В этой сказке снежной!</a:t>
            </a:r>
          </a:p>
        </p:txBody>
      </p:sp>
      <p:pic>
        <p:nvPicPr>
          <p:cNvPr id="4100" name="Picture 4" descr="http://sashiageru.com/upload_img/0407074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50028"/>
            <a:ext cx="2499055" cy="24990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okclipart.com/img74/dacaxgniryzvdprqucp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140" y="1154801"/>
            <a:ext cx="4994860" cy="205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detsad118.ru/old/upload/txt/2017/01/orig_cb33e4fe84c4563eecd59a7a2f51f77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597" y="4855890"/>
            <a:ext cx="2659775" cy="17767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14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74517" y="1543983"/>
            <a:ext cx="5774034" cy="606789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Жарко, жарится, печётся.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37141" y="85347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группы родственных слов спрятались лишние слова. Найдите их и объясните, почему они лишние.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5120" y="1369728"/>
            <a:ext cx="2347776" cy="28803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74517" y="2296656"/>
            <a:ext cx="5774035" cy="584775"/>
          </a:xfrm>
          <a:prstGeom prst="rect">
            <a:avLst/>
          </a:prstGeom>
          <a:solidFill>
            <a:srgbClr val="99FF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Дерево, сосна, деревянный.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74516" y="3027315"/>
            <a:ext cx="5774035" cy="584775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Чайка, чайник, чайный.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74516" y="3757974"/>
            <a:ext cx="5774035" cy="584775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Лес, лестница, лесничий.</a:t>
            </a:r>
          </a:p>
        </p:txBody>
      </p:sp>
      <p:pic>
        <p:nvPicPr>
          <p:cNvPr id="6146" name="Picture 2" descr="http://images.easyfreeclipart.com/1215/getrennte-clipart-abbildung-eines-waldw228rters-mit-seiner-double--1215903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7"/>
          <a:stretch/>
        </p:blipFill>
        <p:spPr bwMode="auto">
          <a:xfrm>
            <a:off x="8949361" y="3757974"/>
            <a:ext cx="3364719" cy="312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68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168977" y="53123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признаки родственных слов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мы знаем?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168977" y="53123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Приведите примеры родственных слов.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168976" y="53123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168976" y="53123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168975" y="53123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184</Words>
  <Application>Microsoft Office PowerPoint</Application>
  <PresentationFormat>Произвольный</PresentationFormat>
  <Paragraphs>30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Уч. с. 60 упр. 83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353</cp:revision>
  <dcterms:created xsi:type="dcterms:W3CDTF">2017-06-28T13:54:10Z</dcterms:created>
  <dcterms:modified xsi:type="dcterms:W3CDTF">2017-10-19T13:24:07Z</dcterms:modified>
</cp:coreProperties>
</file>