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3" r:id="rId4"/>
  </p:sldMasterIdLst>
  <p:notesMasterIdLst>
    <p:notesMasterId r:id="rId17"/>
  </p:notesMasterIdLst>
  <p:handoutMasterIdLst>
    <p:handoutMasterId r:id="rId18"/>
  </p:handoutMasterIdLst>
  <p:sldIdLst>
    <p:sldId id="263" r:id="rId5"/>
    <p:sldId id="269" r:id="rId6"/>
    <p:sldId id="313" r:id="rId7"/>
    <p:sldId id="288" r:id="rId8"/>
    <p:sldId id="278" r:id="rId9"/>
    <p:sldId id="327" r:id="rId10"/>
    <p:sldId id="328" r:id="rId11"/>
    <p:sldId id="329" r:id="rId12"/>
    <p:sldId id="330" r:id="rId13"/>
    <p:sldId id="287" r:id="rId14"/>
    <p:sldId id="295" r:id="rId15"/>
    <p:sldId id="268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0000"/>
    <a:srgbClr val="FFCCFF"/>
    <a:srgbClr val="FFCC99"/>
    <a:srgbClr val="CCFF99"/>
    <a:srgbClr val="99FF66"/>
    <a:srgbClr val="FFC000"/>
    <a:srgbClr val="FF6965"/>
    <a:srgbClr val="92D05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96C2C-1453-4857-807C-3E6A6D8B114A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0F877-C3FF-41E2-A53F-919DF9825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6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6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51" y="3112387"/>
            <a:ext cx="682266" cy="707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22" y="617943"/>
            <a:ext cx="504825" cy="571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789" y="4694476"/>
            <a:ext cx="930391" cy="12275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92" y="144368"/>
            <a:ext cx="542925" cy="523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5334195"/>
            <a:ext cx="619050" cy="785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01" y="793708"/>
            <a:ext cx="504439" cy="573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35" y="3237635"/>
            <a:ext cx="505836" cy="527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545" y="3532354"/>
            <a:ext cx="1837994" cy="13476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3" y="1849821"/>
            <a:ext cx="608569" cy="6925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372" y="2012025"/>
            <a:ext cx="714375" cy="752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72" y="5066318"/>
            <a:ext cx="1038023" cy="7071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8" y="272246"/>
            <a:ext cx="1860164" cy="13119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842568"/>
            <a:ext cx="576489" cy="5496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85" y="422756"/>
            <a:ext cx="1363851" cy="480937"/>
          </a:xfrm>
          <a:prstGeom prst="rect">
            <a:avLst/>
          </a:prstGeom>
        </p:spPr>
      </p:pic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5" y="3034817"/>
            <a:ext cx="319165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2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4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51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7376894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22" y="3159355"/>
            <a:ext cx="2227716" cy="317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29" y="3327682"/>
            <a:ext cx="590083" cy="611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590062" y="3097525"/>
            <a:ext cx="516972" cy="6821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107" y="397621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24" y="816747"/>
            <a:ext cx="470785" cy="597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542" y="816747"/>
            <a:ext cx="335160" cy="380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77" y="2586264"/>
            <a:ext cx="351849" cy="367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066" y="1360529"/>
            <a:ext cx="1481355" cy="10861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87" y="2714619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3" y="393674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44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68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69" y="351240"/>
            <a:ext cx="1809750" cy="63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38" y="3159355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65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81" y="468239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8" y="3273631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166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75" y="317224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379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0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0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1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45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0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3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0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76F6-E1A9-4189-97C2-57B3295F990C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3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691" r:id="rId14"/>
    <p:sldLayoutId id="2147483692" r:id="rId15"/>
    <p:sldLayoutId id="2147483694" r:id="rId1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36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gif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388" t="19928" r="8486" b="10194"/>
          <a:stretch/>
        </p:blipFill>
        <p:spPr>
          <a:xfrm>
            <a:off x="0" y="0"/>
            <a:ext cx="12192000" cy="69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7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2" y="2901256"/>
            <a:ext cx="3191652" cy="31752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вспомним, чему мы учились сегодня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261977" y="525655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 за урок! 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0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6074" y="257578"/>
            <a:ext cx="8242478" cy="3139321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С. 51 №2 (3 </a:t>
            </a:r>
            <a:r>
              <a:rPr lang="ru-RU" sz="6600" dirty="0" err="1" smtClean="0"/>
              <a:t>ур</a:t>
            </a:r>
            <a:r>
              <a:rPr lang="ru-RU" sz="6600" dirty="0" smtClean="0"/>
              <a:t>.), </a:t>
            </a:r>
          </a:p>
          <a:p>
            <a:pPr algn="ctr"/>
            <a:r>
              <a:rPr lang="ru-RU" sz="6600" dirty="0" smtClean="0"/>
              <a:t>№3 (3 ст.), №4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444" y="3510027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26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3" y="145177"/>
            <a:ext cx="3191652" cy="3175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03" y="3494206"/>
            <a:ext cx="2395938" cy="3175200"/>
          </a:xfrm>
          <a:prstGeom prst="rect">
            <a:avLst/>
          </a:prstGeom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92" y="145795"/>
            <a:ext cx="2633268" cy="3174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145177"/>
            <a:ext cx="2762763" cy="3175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3494206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0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Я рада новой встрече с вами!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Найдите тему нашего урока на стр. </a:t>
            </a:r>
            <a:r>
              <a:rPr lang="ru-RU" sz="3600" dirty="0" smtClean="0">
                <a:solidFill>
                  <a:schemeClr val="tx1"/>
                </a:solidFill>
              </a:rPr>
              <a:t>51 </a:t>
            </a:r>
            <a:r>
              <a:rPr lang="ru-RU" sz="3600" dirty="0">
                <a:solidFill>
                  <a:schemeClr val="tx1"/>
                </a:solidFill>
              </a:rPr>
              <a:t>учебника. Чему мы будем учиться на уроке?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5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1236094" y="170630"/>
            <a:ext cx="10277619" cy="76952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спряталось под карточкой с вопросом?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06" y="964730"/>
            <a:ext cx="1678835" cy="19294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6511" t="27069" r="18160" b="58670"/>
          <a:stretch/>
        </p:blipFill>
        <p:spPr>
          <a:xfrm>
            <a:off x="2022209" y="2051808"/>
            <a:ext cx="10041002" cy="1232305"/>
          </a:xfrm>
          <a:prstGeom prst="rect">
            <a:avLst/>
          </a:prstGeom>
        </p:spPr>
      </p:pic>
      <p:sp>
        <p:nvSpPr>
          <p:cNvPr id="11" name="Скругленная прямоугольная выноска 10"/>
          <p:cNvSpPr/>
          <p:nvPr/>
        </p:nvSpPr>
        <p:spPr>
          <a:xfrm>
            <a:off x="1236093" y="170630"/>
            <a:ext cx="10277619" cy="76952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вы это поняли?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/>
          <a:srcRect l="17155" r="7702"/>
          <a:stretch/>
        </p:blipFill>
        <p:spPr>
          <a:xfrm>
            <a:off x="5677549" y="2099766"/>
            <a:ext cx="1365161" cy="123149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022209" y="3564766"/>
            <a:ext cx="2653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4 +      = 6</a:t>
            </a:r>
            <a:endParaRPr lang="ru-RU" sz="48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000777" y="3709807"/>
            <a:ext cx="502276" cy="54091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1236092" y="170630"/>
            <a:ext cx="10277619" cy="76952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найти неизвестное слагаемое?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022209" y="4405959"/>
            <a:ext cx="502276" cy="54091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2614524" y="4311055"/>
            <a:ext cx="17770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= 6 - 4</a:t>
            </a:r>
            <a:endParaRPr lang="ru-RU" sz="48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022209" y="5236956"/>
            <a:ext cx="502276" cy="54091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614524" y="5081717"/>
            <a:ext cx="10430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= 2</a:t>
            </a:r>
            <a:endParaRPr lang="ru-RU" sz="4800" dirty="0"/>
          </a:p>
        </p:txBody>
      </p:sp>
      <p:sp>
        <p:nvSpPr>
          <p:cNvPr id="25" name="TextBox 24"/>
          <p:cNvSpPr txBox="1"/>
          <p:nvPr/>
        </p:nvSpPr>
        <p:spPr>
          <a:xfrm>
            <a:off x="5653825" y="3630472"/>
            <a:ext cx="24510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4 + х = 6</a:t>
            </a:r>
          </a:p>
          <a:p>
            <a:r>
              <a:rPr lang="ru-RU" sz="4800" dirty="0" smtClean="0"/>
              <a:t>х = 6 - 4</a:t>
            </a:r>
          </a:p>
          <a:p>
            <a:r>
              <a:rPr lang="ru-RU" sz="4800" dirty="0" smtClean="0"/>
              <a:t>х = 2</a:t>
            </a:r>
            <a:endParaRPr lang="ru-RU" sz="4800" dirty="0"/>
          </a:p>
        </p:txBody>
      </p:sp>
      <p:sp>
        <p:nvSpPr>
          <p:cNvPr id="26" name="Скругленная прямоугольная выноска 25"/>
          <p:cNvSpPr/>
          <p:nvPr/>
        </p:nvSpPr>
        <p:spPr>
          <a:xfrm>
            <a:off x="1236092" y="170630"/>
            <a:ext cx="10277619" cy="76952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Чем похожи и чем отличаются записи?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584051" y="5523297"/>
            <a:ext cx="3034105" cy="830997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Уравнение</a:t>
            </a:r>
            <a:endParaRPr lang="ru-RU" sz="4800" dirty="0"/>
          </a:p>
        </p:txBody>
      </p:sp>
      <p:sp>
        <p:nvSpPr>
          <p:cNvPr id="19" name="Стрелка вверх 18"/>
          <p:cNvSpPr/>
          <p:nvPr/>
        </p:nvSpPr>
        <p:spPr>
          <a:xfrm rot="18872594">
            <a:off x="7968824" y="4712863"/>
            <a:ext cx="463452" cy="916697"/>
          </a:xfrm>
          <a:prstGeom prst="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93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/>
      <p:bldP spid="18" grpId="0" animBg="1"/>
      <p:bldP spid="20" grpId="0" animBg="1"/>
      <p:bldP spid="21" grpId="0" animBg="1"/>
      <p:bldP spid="22" grpId="0"/>
      <p:bldP spid="23" grpId="0" animBg="1"/>
      <p:bldP spid="24" grpId="0"/>
      <p:bldP spid="25" grpId="0"/>
      <p:bldP spid="26" grpId="0" animBg="1"/>
      <p:bldP spid="27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9345" r="-106" b="806"/>
          <a:stretch/>
        </p:blipFill>
        <p:spPr bwMode="auto">
          <a:xfrm>
            <a:off x="0" y="45076"/>
            <a:ext cx="12192000" cy="68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13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0" y="1043188"/>
            <a:ext cx="12193057" cy="5396249"/>
            <a:chOff x="0" y="1043188"/>
            <a:chExt cx="12193057" cy="5396249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0" y="1043188"/>
              <a:ext cx="12192000" cy="3468077"/>
              <a:chOff x="0" y="3389923"/>
              <a:chExt cx="12192000" cy="3468077"/>
            </a:xfrm>
          </p:grpSpPr>
          <p:pic>
            <p:nvPicPr>
              <p:cNvPr id="1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3"/>
            <a:srcRect b="12915"/>
            <a:stretch/>
          </p:blipFill>
          <p:spPr>
            <a:xfrm>
              <a:off x="0" y="3418506"/>
              <a:ext cx="12193057" cy="3020931"/>
            </a:xfrm>
            <a:prstGeom prst="rect">
              <a:avLst/>
            </a:prstGeom>
          </p:spPr>
        </p:pic>
      </p:grpSp>
      <p:pic>
        <p:nvPicPr>
          <p:cNvPr id="6146" name="Picture 2" descr="http://www.gifmania.nl/Gif-Animaties-Geanimeerde-Letters/Beelden-Animaties-Alfabetten/Gifplaatjes-Letters-X/Letters-X-27545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9261" y="-109716"/>
            <a:ext cx="1622739" cy="1521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531" y="1253420"/>
            <a:ext cx="3792041" cy="128636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12364" y="1295464"/>
            <a:ext cx="3792041" cy="12863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74069" y="1279439"/>
            <a:ext cx="3792041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49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06" y="964730"/>
            <a:ext cx="1678835" cy="1929459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236092" y="170630"/>
            <a:ext cx="10277619" cy="76952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Поработаем самостоятельно по вариантам.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3759" t="29754" r="51120" b="46150"/>
          <a:stretch/>
        </p:blipFill>
        <p:spPr>
          <a:xfrm>
            <a:off x="2307867" y="1506828"/>
            <a:ext cx="6053342" cy="23350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13640" t="54181" r="42213" b="26276"/>
          <a:stretch/>
        </p:blipFill>
        <p:spPr>
          <a:xfrm>
            <a:off x="371353" y="4017922"/>
            <a:ext cx="8180220" cy="2035886"/>
          </a:xfrm>
          <a:prstGeom prst="rect">
            <a:avLst/>
          </a:prstGeom>
        </p:spPr>
      </p:pic>
      <p:pic>
        <p:nvPicPr>
          <p:cNvPr id="11266" name="Picture 2" descr="http://img1.dreamies.de/img/254/b/t1zqxbj5ahj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3799" y="1849557"/>
            <a:ext cx="3012315" cy="3984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2400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0" y="3389923"/>
            <a:ext cx="10419008" cy="2482843"/>
            <a:chOff x="0" y="3389923"/>
            <a:chExt cx="12192000" cy="3468077"/>
          </a:xfrm>
        </p:grpSpPr>
        <p:pic>
          <p:nvPicPr>
            <p:cNvPr id="5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13541" t="43090" r="13508" b="22403"/>
          <a:stretch/>
        </p:blipFill>
        <p:spPr>
          <a:xfrm>
            <a:off x="0" y="0"/>
            <a:ext cx="12106798" cy="321971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90152" y="2421648"/>
            <a:ext cx="1841679" cy="875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" name="Группа 10"/>
          <p:cNvGrpSpPr/>
          <p:nvPr/>
        </p:nvGrpSpPr>
        <p:grpSpPr>
          <a:xfrm>
            <a:off x="0" y="4399944"/>
            <a:ext cx="10419008" cy="2482843"/>
            <a:chOff x="0" y="3389923"/>
            <a:chExt cx="12192000" cy="3468077"/>
          </a:xfrm>
        </p:grpSpPr>
        <p:pic>
          <p:nvPicPr>
            <p:cNvPr id="12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Группа 15"/>
          <p:cNvGrpSpPr/>
          <p:nvPr/>
        </p:nvGrpSpPr>
        <p:grpSpPr>
          <a:xfrm>
            <a:off x="1662032" y="3390894"/>
            <a:ext cx="10419008" cy="2482843"/>
            <a:chOff x="0" y="3389923"/>
            <a:chExt cx="12192000" cy="3468077"/>
          </a:xfrm>
        </p:grpSpPr>
        <p:pic>
          <p:nvPicPr>
            <p:cNvPr id="17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" name="Группа 20"/>
          <p:cNvGrpSpPr/>
          <p:nvPr/>
        </p:nvGrpSpPr>
        <p:grpSpPr>
          <a:xfrm>
            <a:off x="1662032" y="4400915"/>
            <a:ext cx="10419008" cy="2482843"/>
            <a:chOff x="0" y="3389923"/>
            <a:chExt cx="12192000" cy="3468077"/>
          </a:xfrm>
        </p:grpSpPr>
        <p:pic>
          <p:nvPicPr>
            <p:cNvPr id="22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8383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640" t="49076" r="42213" b="17650"/>
          <a:stretch/>
        </p:blipFill>
        <p:spPr>
          <a:xfrm>
            <a:off x="0" y="0"/>
            <a:ext cx="7765961" cy="329095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9866" t="27773" r="13904" b="19058"/>
          <a:stretch/>
        </p:blipFill>
        <p:spPr>
          <a:xfrm>
            <a:off x="7765961" y="1609859"/>
            <a:ext cx="4605159" cy="524814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r="36837"/>
          <a:stretch/>
        </p:blipFill>
        <p:spPr>
          <a:xfrm>
            <a:off x="1" y="3340016"/>
            <a:ext cx="7701566" cy="346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24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C2196CA-8D48-47B0-9C8C-268F70368960}">
  <ds:schemaRefs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2547570a-e5f4-4946-a4c3-82580e42479e"/>
    <ds:schemaRef ds:uri="6ee78bd2-4339-4042-adc0-bcc646419980"/>
    <ds:schemaRef ds:uri="http://purl.org/dc/elements/1.1/"/>
    <ds:schemaRef ds:uri="http://schemas.microsoft.com/sharepoint/v3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11738C6-D76B-4EA3-8A0C-A17BDC1DB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2EC10D1-364F-4DE0-9381-C780B9C7D7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129</Words>
  <Application>Microsoft Office PowerPoint</Application>
  <PresentationFormat>Широкоэкранный</PresentationFormat>
  <Paragraphs>23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2017-07-10T13:40:08Z</dcterms:created>
  <dcterms:modified xsi:type="dcterms:W3CDTF">2017-10-29T15:52:32Z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