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288" r:id="rId8"/>
    <p:sldId id="278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287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CC99"/>
    <a:srgbClr val="CCFF99"/>
    <a:srgbClr val="99FF66"/>
    <a:srgbClr val="FFFF99"/>
    <a:srgbClr val="FFC000"/>
    <a:srgbClr val="FF6965"/>
    <a:srgbClr val="92D050"/>
    <a:srgbClr val="99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90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4531" t="41329" r="13112" b="42650"/>
          <a:stretch/>
        </p:blipFill>
        <p:spPr>
          <a:xfrm>
            <a:off x="0" y="11899"/>
            <a:ext cx="12192000" cy="1517747"/>
          </a:xfrm>
          <a:prstGeom prst="rect">
            <a:avLst/>
          </a:prstGeom>
        </p:spPr>
      </p:pic>
      <p:pic>
        <p:nvPicPr>
          <p:cNvPr id="1026" name="Picture 2" descr="http://cs.pikabu.ru/images/big_size_comm/2012-09_2/134703018891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268" y="1077045"/>
            <a:ext cx="3309790" cy="26892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ages.clipartpanda.com/vegetables-clipart-growing-vegetables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577" y="1575942"/>
            <a:ext cx="2986870" cy="169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90246" y="1491509"/>
            <a:ext cx="3363532" cy="186027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950039" y="1006426"/>
            <a:ext cx="991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20 м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598573" y="2309119"/>
            <a:ext cx="991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10 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493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057" t="18442" r="15487" b="69091"/>
          <a:stretch/>
        </p:blipFill>
        <p:spPr>
          <a:xfrm>
            <a:off x="0" y="0"/>
            <a:ext cx="12192000" cy="11794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404"/>
          <a:stretch/>
        </p:blipFill>
        <p:spPr>
          <a:xfrm rot="10800000">
            <a:off x="90152" y="1179444"/>
            <a:ext cx="12011696" cy="479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1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057" t="37808" r="55972" b="33671"/>
          <a:stretch/>
        </p:blipFill>
        <p:spPr>
          <a:xfrm>
            <a:off x="3490173" y="1674253"/>
            <a:ext cx="6445241" cy="3232597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будем вычислять сначала? Что потом?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383191"/>
            <a:ext cx="2017130" cy="200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2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6992" t="30415" r="19249" b="45114"/>
          <a:stretch/>
        </p:blipFill>
        <p:spPr>
          <a:xfrm>
            <a:off x="5125791" y="695457"/>
            <a:ext cx="4005329" cy="40053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838" y="3429811"/>
            <a:ext cx="2227716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1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45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1236094" y="170630"/>
            <a:ext cx="8684651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Решим «круговые» примеры»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36094" y="1675884"/>
            <a:ext cx="10811515" cy="40448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47042" y="5074276"/>
            <a:ext cx="1244958" cy="1287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Вычислите удобным способом.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383191"/>
            <a:ext cx="2017130" cy="2006732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0" y="3389923"/>
            <a:ext cx="9174480" cy="2370797"/>
            <a:chOff x="0" y="3389923"/>
            <a:chExt cx="12192000" cy="3468077"/>
          </a:xfrm>
        </p:grpSpPr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8193" t="42034" r="26179" b="40361"/>
          <a:stretch/>
        </p:blipFill>
        <p:spPr>
          <a:xfrm>
            <a:off x="2420810" y="1503272"/>
            <a:ext cx="9771190" cy="1738647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0" y="4746283"/>
            <a:ext cx="9174480" cy="2370797"/>
            <a:chOff x="0" y="3389923"/>
            <a:chExt cx="12192000" cy="3468077"/>
          </a:xfrm>
        </p:grpSpPr>
        <p:pic>
          <p:nvPicPr>
            <p:cNvPr id="1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Группа 21"/>
          <p:cNvGrpSpPr/>
          <p:nvPr/>
        </p:nvGrpSpPr>
        <p:grpSpPr>
          <a:xfrm>
            <a:off x="3261360" y="3389923"/>
            <a:ext cx="9174480" cy="2370797"/>
            <a:chOff x="0" y="3389923"/>
            <a:chExt cx="12192000" cy="3468077"/>
          </a:xfrm>
        </p:grpSpPr>
        <p:pic>
          <p:nvPicPr>
            <p:cNvPr id="2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Группа 26"/>
          <p:cNvGrpSpPr/>
          <p:nvPr/>
        </p:nvGrpSpPr>
        <p:grpSpPr>
          <a:xfrm>
            <a:off x="3261360" y="4746283"/>
            <a:ext cx="9174480" cy="2370797"/>
            <a:chOff x="0" y="3389923"/>
            <a:chExt cx="12192000" cy="3468077"/>
          </a:xfrm>
        </p:grpSpPr>
        <p:pic>
          <p:nvPicPr>
            <p:cNvPr id="2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704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234" t="37808" r="12518" b="34551"/>
          <a:stretch/>
        </p:blipFill>
        <p:spPr>
          <a:xfrm>
            <a:off x="0" y="2356281"/>
            <a:ext cx="12192000" cy="2586681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236094" y="170630"/>
            <a:ext cx="10445044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Периметр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- сумма длин всех сторон фигуры.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69" y="426822"/>
            <a:ext cx="1678835" cy="192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39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236094" y="170630"/>
            <a:ext cx="10445044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Периметр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- сумма длин всех сторон фигуры.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5" y="499145"/>
            <a:ext cx="1678835" cy="19294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4333" t="30942" r="13310" b="47755"/>
          <a:stretch/>
        </p:blipFill>
        <p:spPr>
          <a:xfrm>
            <a:off x="188476" y="2628026"/>
            <a:ext cx="12003524" cy="198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99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236094" y="170630"/>
            <a:ext cx="10445044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Периметр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- сумма длин всех сторон фигуры.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6" y="453425"/>
            <a:ext cx="1678835" cy="19294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8590" t="56999" r="14597" b="9198"/>
          <a:stretch/>
        </p:blipFill>
        <p:spPr>
          <a:xfrm>
            <a:off x="0" y="2382884"/>
            <a:ext cx="12192000" cy="346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5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</Words>
  <Application>Microsoft Office PowerPoint</Application>
  <PresentationFormat>Произвольный</PresentationFormat>
  <Paragraphs>16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2017-10-26T12:49:27Z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