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15"/>
  </p:notesMasterIdLst>
  <p:handoutMasterIdLst>
    <p:handoutMasterId r:id="rId16"/>
  </p:handoutMasterIdLst>
  <p:sldIdLst>
    <p:sldId id="263" r:id="rId5"/>
    <p:sldId id="269" r:id="rId6"/>
    <p:sldId id="313" r:id="rId7"/>
    <p:sldId id="288" r:id="rId8"/>
    <p:sldId id="317" r:id="rId9"/>
    <p:sldId id="331" r:id="rId10"/>
    <p:sldId id="278" r:id="rId11"/>
    <p:sldId id="287" r:id="rId12"/>
    <p:sldId id="295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CC99"/>
    <a:srgbClr val="CCFF99"/>
    <a:srgbClr val="99FF66"/>
    <a:srgbClr val="FFFF99"/>
    <a:srgbClr val="FFC000"/>
    <a:srgbClr val="FF6965"/>
    <a:srgbClr val="92D050"/>
    <a:srgbClr val="99CC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27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44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227529" y="222146"/>
            <a:ext cx="11440730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числа потерялись?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3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9" y="1275009"/>
            <a:ext cx="2017130" cy="20067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7995" t="26893" r="13409" b="58670"/>
          <a:stretch/>
        </p:blipFill>
        <p:spPr>
          <a:xfrm>
            <a:off x="0" y="3281741"/>
            <a:ext cx="12192000" cy="144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227529" y="222146"/>
            <a:ext cx="11440730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нужно сделать в №2?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3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9" y="1275009"/>
            <a:ext cx="2017130" cy="20067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4234" t="40801" r="40135" b="46171"/>
          <a:stretch/>
        </p:blipFill>
        <p:spPr>
          <a:xfrm>
            <a:off x="2511380" y="1780863"/>
            <a:ext cx="9350062" cy="1500878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0" y="3504998"/>
            <a:ext cx="12415234" cy="3353002"/>
            <a:chOff x="0" y="3565075"/>
            <a:chExt cx="12415234" cy="3353002"/>
          </a:xfrm>
        </p:grpSpPr>
        <p:pic>
          <p:nvPicPr>
            <p:cNvPr id="7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565075"/>
              <a:ext cx="7907628" cy="2125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792207"/>
              <a:ext cx="7907628" cy="2125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4507606" y="3565075"/>
              <a:ext cx="7907628" cy="2125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4507606" y="4792207"/>
              <a:ext cx="7907628" cy="2125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36488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1236094" y="260782"/>
            <a:ext cx="5078567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Выполним №3. 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3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0" y="1236372"/>
            <a:ext cx="2017130" cy="200673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4432" t="39745" r="35977" b="41417"/>
          <a:stretch/>
        </p:blipFill>
        <p:spPr>
          <a:xfrm>
            <a:off x="2369715" y="1769659"/>
            <a:ext cx="9442824" cy="2016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09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79550"/>
            <a:ext cx="855157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44 №8</a:t>
            </a:r>
            <a:r>
              <a:rPr lang="ru-RU" sz="6600" smtClean="0"/>
              <a:t>, №4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956" y="3120719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purl.org/dc/elements/1.1/"/>
    <ds:schemaRef ds:uri="http://schemas.microsoft.com/office/2006/metadata/properties"/>
    <ds:schemaRef ds:uri="http://schemas.microsoft.com/sharepoint/v3"/>
    <ds:schemaRef ds:uri="2547570a-e5f4-4946-a4c3-82580e42479e"/>
    <ds:schemaRef ds:uri="http://purl.org/dc/terms/"/>
    <ds:schemaRef ds:uri="6ee78bd2-4339-4042-adc0-bcc646419980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82</Words>
  <Application>Microsoft Office PowerPoint</Application>
  <PresentationFormat>Широкоэкранный</PresentationFormat>
  <Paragraphs>13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2017-10-22T10:45:42Z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