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81" r:id="rId5"/>
    <p:sldId id="295" r:id="rId6"/>
    <p:sldId id="296" r:id="rId7"/>
    <p:sldId id="297" r:id="rId8"/>
    <p:sldId id="298" r:id="rId9"/>
    <p:sldId id="299" r:id="rId10"/>
    <p:sldId id="300" r:id="rId11"/>
    <p:sldId id="273" r:id="rId12"/>
    <p:sldId id="25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92D050"/>
    <a:srgbClr val="FF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300" t="36047" r="22417" b="17826"/>
          <a:stretch/>
        </p:blipFill>
        <p:spPr>
          <a:xfrm>
            <a:off x="1674252" y="0"/>
            <a:ext cx="8886423" cy="4583157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-339143" y="4583157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7241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589314" y="74612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отвечали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89314" y="74612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антонимы? Приведите примеры антонимов.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589314" y="74612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9314" y="74612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589314" y="74612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-315532" y="3144562"/>
            <a:ext cx="12531143" cy="3732756"/>
            <a:chOff x="-315532" y="3144562"/>
            <a:chExt cx="12531143" cy="3732756"/>
          </a:xfrm>
        </p:grpSpPr>
        <p:pic>
          <p:nvPicPr>
            <p:cNvPr id="1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" y="1204063"/>
            <a:ext cx="1603777" cy="20689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01551" y="1300966"/>
            <a:ext cx="4739426" cy="1815882"/>
          </a:xfrm>
          <a:prstGeom prst="rect">
            <a:avLst/>
          </a:prstGeom>
          <a:solidFill>
            <a:srgbClr val="FFCC66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Летит без крыльев и поёт,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Прохожих задирает.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Одним проходу не даёт,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Других он подгоняет.</a:t>
            </a:r>
            <a:endParaRPr lang="ru-RU" sz="4000" dirty="0"/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522488" y="93420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Отгадайте загадки и запишите отгадки в столбик.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101551" y="1298502"/>
            <a:ext cx="4739426" cy="1815882"/>
          </a:xfrm>
          <a:prstGeom prst="rect">
            <a:avLst/>
          </a:prstGeom>
          <a:solidFill>
            <a:srgbClr val="FFCC66"/>
          </a:solidFill>
        </p:spPr>
        <p:txBody>
          <a:bodyPr wrap="square">
            <a:spAutoFit/>
          </a:bodyPr>
          <a:lstStyle/>
          <a:p>
            <a:pPr algn="just"/>
            <a:endParaRPr lang="ru-RU" sz="2800" dirty="0" smtClean="0">
              <a:latin typeface="Arial" panose="020B0604020202020204" pitchFamily="34" charset="0"/>
            </a:endParaRP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Дерево стоит, а лист дрожит.</a:t>
            </a:r>
          </a:p>
          <a:p>
            <a:pPr algn="just"/>
            <a:endParaRPr lang="ru-RU" sz="2800" dirty="0" smtClean="0">
              <a:latin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77310" y="1298502"/>
            <a:ext cx="4739426" cy="1815882"/>
          </a:xfrm>
          <a:prstGeom prst="rect">
            <a:avLst/>
          </a:prstGeom>
          <a:solidFill>
            <a:srgbClr val="FFCC66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Не заботясь о погоде,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В сарафане белом ходит,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А в один из тёплых дней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Май серёжки дарит ей.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125792" y="1299048"/>
            <a:ext cx="4739426" cy="1815882"/>
          </a:xfrm>
          <a:prstGeom prst="rect">
            <a:avLst/>
          </a:prstGeom>
          <a:solidFill>
            <a:srgbClr val="FFCC66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Рядом с дворником шагаю,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Разгребаю снег кругом.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И ребятам помогаю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Делать гору, строить дом.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689798" y="1314823"/>
            <a:ext cx="7611413" cy="1815882"/>
          </a:xfrm>
          <a:prstGeom prst="rect">
            <a:avLst/>
          </a:prstGeom>
          <a:solidFill>
            <a:srgbClr val="FFCC66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Круглые, зелёные на дереве растут,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Лишь бочок краснеет - тут же их сорвут.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Сладкие и спелые соберут в корзинку,</a:t>
            </a:r>
          </a:p>
          <a:p>
            <a:pPr algn="just"/>
            <a:r>
              <a:rPr lang="ru-RU" sz="2800" dirty="0" smtClean="0">
                <a:latin typeface="Arial" panose="020B0604020202020204" pitchFamily="34" charset="0"/>
              </a:rPr>
              <a:t>Все на вид красивые, прямо как с картинки.</a:t>
            </a:r>
            <a:endParaRPr lang="ru-RU" sz="4000" dirty="0"/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522488" y="105471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Подберите синонимы к слову </a:t>
            </a:r>
            <a:r>
              <a:rPr lang="ru-RU" sz="3600" i="1" dirty="0" smtClean="0">
                <a:solidFill>
                  <a:schemeClr val="tx1"/>
                </a:solidFill>
              </a:rPr>
              <a:t>ветер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522488" y="117522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Выберите из пар слов пару синонимов.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689798" y="1298502"/>
            <a:ext cx="7611413" cy="1815882"/>
          </a:xfrm>
          <a:prstGeom prst="rect">
            <a:avLst/>
          </a:prstGeom>
          <a:solidFill>
            <a:srgbClr val="FFCC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</a:rPr>
              <a:t>Быстро - скоро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</a:rPr>
              <a:t>Грустный - весёлый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</a:rPr>
              <a:t>Далеко - близко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</a:rPr>
              <a:t>День - ночь</a:t>
            </a: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522488" y="89150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Чем интересны остальные пары слов?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522487" y="96078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Сегодня мы узнаем, как называются слова, противоположные по значению.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1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637140" y="93418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вопрос урока на стр. 54 учебника.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62" y="1259470"/>
            <a:ext cx="2023750" cy="2447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9474" t="37808" r="34592" b="56206"/>
          <a:stretch/>
        </p:blipFill>
        <p:spPr>
          <a:xfrm>
            <a:off x="3863662" y="1362530"/>
            <a:ext cx="7244744" cy="940158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37140" y="93417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Кто из вас уже догадался, что такое антонимы?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37139" y="93416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антонимы в стихотворениях.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6993" y="2665474"/>
            <a:ext cx="7611413" cy="206210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Разворчался старый дед: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«Доживёшь вот до ста лет!»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Внук ответил: «Никогда!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Буду молодым всегда!»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96993" y="2675462"/>
            <a:ext cx="7611413" cy="206210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Петя пил сок ледяной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И теперь лежит больной.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Если б пил компот сливовый,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Был бы, как Степан, здоровый.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96993" y="2675462"/>
            <a:ext cx="7611413" cy="206210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Долго рисовала Даша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Птиц оранжевой гуашью.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Но вмешался Дима в дело: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«Ворон - чёрный, голубь - белый!»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96992" y="2655486"/>
            <a:ext cx="7611413" cy="206210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Вышел в поле храбрый рыцарь,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Может он с любым сразиться.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А трусливого зайчонка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Напугает и девчонка.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96992" y="2670971"/>
            <a:ext cx="7611413" cy="206210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За высоким за забором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Можно спрятать даже гору.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А за низеньким, увы,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Виден и пучок травы.</a:t>
            </a:r>
          </a:p>
        </p:txBody>
      </p:sp>
    </p:spTree>
    <p:extLst>
      <p:ext uri="{BB962C8B-B14F-4D97-AF65-F5344CB8AC3E}">
        <p14:creationId xmlns:p14="http://schemas.microsoft.com/office/powerpoint/2010/main" val="301875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8191" t="19146" r="23109" b="310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54" t="51189" r="22416" b="26980"/>
          <a:stretch/>
        </p:blipFill>
        <p:spPr>
          <a:xfrm>
            <a:off x="888642" y="0"/>
            <a:ext cx="10431888" cy="23058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1064" t="29005" r="28158" b="19763"/>
          <a:stretch/>
        </p:blipFill>
        <p:spPr>
          <a:xfrm>
            <a:off x="2092080" y="2305801"/>
            <a:ext cx="8025012" cy="455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40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252" t="49956" r="27465" b="20995"/>
          <a:stretch/>
        </p:blipFill>
        <p:spPr>
          <a:xfrm>
            <a:off x="901677" y="0"/>
            <a:ext cx="10388645" cy="337426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-315532" y="3144562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0144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399" t="24252" r="23109" b="27685"/>
          <a:stretch/>
        </p:blipFill>
        <p:spPr>
          <a:xfrm>
            <a:off x="0" y="0"/>
            <a:ext cx="12192000" cy="665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8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330</Words>
  <Application>Microsoft Office PowerPoint</Application>
  <PresentationFormat>Широкоэкранный</PresentationFormat>
  <Paragraphs>57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307</cp:revision>
  <dcterms:created xsi:type="dcterms:W3CDTF">2017-06-28T13:54:10Z</dcterms:created>
  <dcterms:modified xsi:type="dcterms:W3CDTF">2017-10-13T15:25:42Z</dcterms:modified>
</cp:coreProperties>
</file>