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813" r:id="rId4"/>
  </p:sldMasterIdLst>
  <p:notesMasterIdLst>
    <p:notesMasterId r:id="rId20"/>
  </p:notesMasterIdLst>
  <p:handoutMasterIdLst>
    <p:handoutMasterId r:id="rId21"/>
  </p:handoutMasterIdLst>
  <p:sldIdLst>
    <p:sldId id="263" r:id="rId5"/>
    <p:sldId id="269" r:id="rId6"/>
    <p:sldId id="313" r:id="rId7"/>
    <p:sldId id="288" r:id="rId8"/>
    <p:sldId id="317" r:id="rId9"/>
    <p:sldId id="278" r:id="rId10"/>
    <p:sldId id="327" r:id="rId11"/>
    <p:sldId id="325" r:id="rId12"/>
    <p:sldId id="328" r:id="rId13"/>
    <p:sldId id="329" r:id="rId14"/>
    <p:sldId id="330" r:id="rId15"/>
    <p:sldId id="326" r:id="rId16"/>
    <p:sldId id="287" r:id="rId17"/>
    <p:sldId id="295" r:id="rId18"/>
    <p:sldId id="268" r:id="rId1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Автор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FF"/>
    <a:srgbClr val="FFCC99"/>
    <a:srgbClr val="CCFF99"/>
    <a:srgbClr val="99FF66"/>
    <a:srgbClr val="FFFF99"/>
    <a:srgbClr val="FFC000"/>
    <a:srgbClr val="FF6965"/>
    <a:srgbClr val="92D050"/>
    <a:srgbClr val="99CCFF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544" autoAdjust="0"/>
    <p:restoredTop sz="94660"/>
  </p:normalViewPr>
  <p:slideViewPr>
    <p:cSldViewPr snapToGrid="0">
      <p:cViewPr varScale="1">
        <p:scale>
          <a:sx n="74" d="100"/>
          <a:sy n="74" d="100"/>
        </p:scale>
        <p:origin x="51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46" d="100"/>
        <a:sy n="46" d="100"/>
      </p:scale>
      <p:origin x="0" y="0"/>
    </p:cViewPr>
  </p:sorterViewPr>
  <p:notesViewPr>
    <p:cSldViewPr snapToGrid="0">
      <p:cViewPr varScale="1">
        <p:scale>
          <a:sx n="89" d="100"/>
          <a:sy n="89" d="100"/>
        </p:scale>
        <p:origin x="3798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EDF3F9-A383-40CF-841B-6426D82ECB85}" type="datetimeFigureOut">
              <a:rPr lang="ru-RU" smtClean="0"/>
              <a:t>22.10.2017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BDF9E2-D527-45E4-B727-833247D273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52758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8A96C2C-1453-4857-807C-3E6A6D8B114A}" type="datetimeFigureOut">
              <a:rPr lang="ru-RU" smtClean="0"/>
              <a:t>22.10.2017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E0F877-C3FF-41E2-A53F-919DF98259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40610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image" Target="../media/image16.png"/><Relationship Id="rId16" Type="http://schemas.openxmlformats.org/officeDocument/2006/relationships/image" Target="../media/image1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10" Type="http://schemas.openxmlformats.org/officeDocument/2006/relationships/image" Target="../media/image17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6" Type="http://schemas.openxmlformats.org/officeDocument/2006/relationships/image" Target="../media/image18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Layouts/_rels/slideLayout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6" Type="http://schemas.openxmlformats.org/officeDocument/2006/relationships/image" Target="../media/image1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Layouts/_rels/slideLayout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6" Type="http://schemas.openxmlformats.org/officeDocument/2006/relationships/image" Target="../media/image20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22.10.2017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8951" y="3112387"/>
            <a:ext cx="682266" cy="70740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7922" y="617943"/>
            <a:ext cx="504825" cy="57150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511789" y="4694476"/>
            <a:ext cx="930391" cy="122759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0992" y="144368"/>
            <a:ext cx="542925" cy="52387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2542" y="5334195"/>
            <a:ext cx="619050" cy="785717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701" y="793708"/>
            <a:ext cx="504439" cy="573226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8035" y="3237635"/>
            <a:ext cx="505836" cy="527829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3545" y="3532354"/>
            <a:ext cx="1837994" cy="1347613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423" y="1849821"/>
            <a:ext cx="608569" cy="692510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78372" y="2012025"/>
            <a:ext cx="714375" cy="752475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0272" y="5066318"/>
            <a:ext cx="1038023" cy="707153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438" y="272246"/>
            <a:ext cx="1860164" cy="1311905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2542" y="842568"/>
            <a:ext cx="576489" cy="549676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0685" y="422756"/>
            <a:ext cx="1363851" cy="480937"/>
          </a:xfrm>
          <a:prstGeom prst="rect">
            <a:avLst/>
          </a:prstGeom>
        </p:spPr>
      </p:pic>
      <p:pic>
        <p:nvPicPr>
          <p:cNvPr id="21" name="Рисунок 1"/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275" y="3034817"/>
            <a:ext cx="3191652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129238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22.10.2017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03439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22.10.2017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69517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Макет_вопроса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656369" y="1535331"/>
            <a:ext cx="7376894" cy="571230"/>
          </a:xfrm>
          <a:prstGeom prst="rect">
            <a:avLst/>
          </a:prstGeom>
          <a:noFill/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>
              <a:defRPr lang="ru-RU" sz="4000" kern="1200" smtClean="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ea typeface="+mj-ea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7934546" y="419976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7934546" y="4861231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7934547" y="552269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pic>
        <p:nvPicPr>
          <p:cNvPr id="4" name="Рисунок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622" y="3159355"/>
            <a:ext cx="2227716" cy="31752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6529" y="3327682"/>
            <a:ext cx="590083" cy="611823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3078" y="847813"/>
            <a:ext cx="362824" cy="41074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767404">
            <a:off x="10590062" y="3097525"/>
            <a:ext cx="516972" cy="682115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04107" y="397621"/>
            <a:ext cx="382530" cy="369108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10224" y="816747"/>
            <a:ext cx="470785" cy="597534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0542" y="816747"/>
            <a:ext cx="335160" cy="380864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9977" y="2586264"/>
            <a:ext cx="351849" cy="367147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1066" y="1360529"/>
            <a:ext cx="1481355" cy="1086126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1828894"/>
            <a:ext cx="573085" cy="652131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2087" y="2714619"/>
            <a:ext cx="416339" cy="438544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4165" y="5129123"/>
            <a:ext cx="1042447" cy="710168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267395"/>
            <a:ext cx="1645961" cy="1160836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8509" y="287281"/>
            <a:ext cx="555294" cy="529466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8913" y="393674"/>
            <a:ext cx="1809750" cy="638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444408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Макет_вопрос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351927" y="1031437"/>
            <a:ext cx="4839012" cy="3795396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6939226" y="1032932"/>
            <a:ext cx="3375206" cy="864000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6939226" y="2497135"/>
            <a:ext cx="3375206" cy="864000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6906035" y="3962833"/>
            <a:ext cx="3408397" cy="864000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896828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Макет_вопроса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656369" y="1535331"/>
            <a:ext cx="5731659" cy="571230"/>
          </a:xfrm>
          <a:prstGeom prst="rect">
            <a:avLst/>
          </a:prstGeom>
          <a:noFill/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>
              <a:defRPr lang="ru-RU" sz="4000" kern="1200" smtClean="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ea typeface="+mj-ea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7934546" y="419976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7934546" y="4861231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7934547" y="552269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9757" y="3029195"/>
            <a:ext cx="864489" cy="896339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3078" y="847813"/>
            <a:ext cx="362824" cy="41074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767404">
            <a:off x="10435976" y="2978990"/>
            <a:ext cx="638694" cy="842721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4507" y="574535"/>
            <a:ext cx="382530" cy="369108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4864" y="670328"/>
            <a:ext cx="586145" cy="743953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1835" y="918926"/>
            <a:ext cx="408635" cy="46435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3889" y="2352592"/>
            <a:ext cx="500801" cy="522575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4482" y="1106414"/>
            <a:ext cx="1827940" cy="134024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1828894"/>
            <a:ext cx="573085" cy="652131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8861" y="2875167"/>
            <a:ext cx="416339" cy="438544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4165" y="5129123"/>
            <a:ext cx="1042447" cy="710168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267395"/>
            <a:ext cx="1645961" cy="1160836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8509" y="287281"/>
            <a:ext cx="555294" cy="529466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0969" y="351240"/>
            <a:ext cx="1809750" cy="638175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838" y="3159355"/>
            <a:ext cx="2395938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496502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Макет_вопроса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656369" y="1535331"/>
            <a:ext cx="5731659" cy="571230"/>
          </a:xfrm>
          <a:prstGeom prst="rect">
            <a:avLst/>
          </a:prstGeom>
          <a:noFill/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>
              <a:defRPr lang="ru-RU" sz="4000" kern="1200" smtClean="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ea typeface="+mj-ea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7934546" y="419976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7934546" y="4861231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7934547" y="552269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9757" y="3029195"/>
            <a:ext cx="864489" cy="896339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3078" y="847813"/>
            <a:ext cx="362824" cy="41074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767404">
            <a:off x="10435976" y="2978990"/>
            <a:ext cx="638694" cy="842721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4507" y="574535"/>
            <a:ext cx="382530" cy="369108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4864" y="670328"/>
            <a:ext cx="586145" cy="743953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1835" y="918926"/>
            <a:ext cx="408635" cy="46435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3889" y="2352592"/>
            <a:ext cx="500801" cy="522575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4482" y="1106414"/>
            <a:ext cx="1827940" cy="134024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1828894"/>
            <a:ext cx="573085" cy="652131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8861" y="2875167"/>
            <a:ext cx="416339" cy="438544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4165" y="5129123"/>
            <a:ext cx="1042447" cy="710168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267395"/>
            <a:ext cx="1645961" cy="1160836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8509" y="287281"/>
            <a:ext cx="555294" cy="529466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6981" y="468239"/>
            <a:ext cx="1809750" cy="63817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508" y="3273631"/>
            <a:ext cx="2580572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911668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Макет_вопроса_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656369" y="1535331"/>
            <a:ext cx="5731659" cy="571230"/>
          </a:xfrm>
          <a:prstGeom prst="rect">
            <a:avLst/>
          </a:prstGeom>
          <a:noFill/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>
              <a:defRPr lang="ru-RU" sz="4000" kern="1200" smtClean="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ea typeface="+mj-ea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7934546" y="419976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7934546" y="4861231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7934547" y="552269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9757" y="3029195"/>
            <a:ext cx="864489" cy="896339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3078" y="847813"/>
            <a:ext cx="362824" cy="41074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767404">
            <a:off x="10435976" y="2978990"/>
            <a:ext cx="638694" cy="842721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4507" y="574535"/>
            <a:ext cx="382530" cy="369108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4864" y="670328"/>
            <a:ext cx="586145" cy="743953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1835" y="918926"/>
            <a:ext cx="408635" cy="46435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3889" y="2352592"/>
            <a:ext cx="500801" cy="522575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4482" y="1106414"/>
            <a:ext cx="1827940" cy="134024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1828894"/>
            <a:ext cx="573085" cy="652131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8861" y="2875167"/>
            <a:ext cx="416339" cy="438544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4165" y="5129123"/>
            <a:ext cx="1042447" cy="710168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267395"/>
            <a:ext cx="1645961" cy="1160836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8509" y="287281"/>
            <a:ext cx="555294" cy="529466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3625" y="415010"/>
            <a:ext cx="1809750" cy="63817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875" y="3172245"/>
            <a:ext cx="2762763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953792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22.10.2017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01058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22.10.2017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11021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22.10.2017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37128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22.10.2017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92450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22.10.2017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81407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22.10.2017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79377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22.10.2017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5626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22.10.2017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97037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6676F6-E1A9-4189-97C2-57B3295F990C}" type="datetimeFigureOut">
              <a:rPr lang="ru-RU" smtClean="0"/>
              <a:t>22.10.2017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20307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4" r:id="rId1"/>
    <p:sldLayoutId id="2147483815" r:id="rId2"/>
    <p:sldLayoutId id="2147483816" r:id="rId3"/>
    <p:sldLayoutId id="2147483817" r:id="rId4"/>
    <p:sldLayoutId id="2147483818" r:id="rId5"/>
    <p:sldLayoutId id="2147483819" r:id="rId6"/>
    <p:sldLayoutId id="2147483820" r:id="rId7"/>
    <p:sldLayoutId id="2147483821" r:id="rId8"/>
    <p:sldLayoutId id="2147483822" r:id="rId9"/>
    <p:sldLayoutId id="2147483823" r:id="rId10"/>
    <p:sldLayoutId id="2147483824" r:id="rId11"/>
    <p:sldLayoutId id="2147483825" r:id="rId12"/>
    <p:sldLayoutId id="2147483826" r:id="rId13"/>
    <p:sldLayoutId id="2147483691" r:id="rId14"/>
    <p:sldLayoutId id="2147483692" r:id="rId15"/>
    <p:sldLayoutId id="2147483694" r:id="rId16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19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0.png"/><Relationship Id="rId5" Type="http://schemas.openxmlformats.org/officeDocument/2006/relationships/image" Target="../media/image35.png"/><Relationship Id="rId4" Type="http://schemas.openxmlformats.org/officeDocument/2006/relationships/image" Target="../media/image18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l="22388" t="19928" r="8486" b="10194"/>
          <a:stretch/>
        </p:blipFill>
        <p:spPr>
          <a:xfrm>
            <a:off x="0" y="0"/>
            <a:ext cx="12192000" cy="6929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1679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11561" t="29534" r="30632" b="51628"/>
          <a:stretch/>
        </p:blipFill>
        <p:spPr>
          <a:xfrm>
            <a:off x="0" y="-1"/>
            <a:ext cx="12192000" cy="2233809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228270"/>
            <a:ext cx="1246929" cy="177726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-3308" y="2494059"/>
            <a:ext cx="368335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1 дм+1 дм-4 см = </a:t>
            </a:r>
            <a:endParaRPr lang="ru-RU" sz="3200" dirty="0"/>
          </a:p>
        </p:txBody>
      </p:sp>
      <p:sp>
        <p:nvSpPr>
          <p:cNvPr id="25" name="TextBox 24"/>
          <p:cNvSpPr txBox="1"/>
          <p:nvPr/>
        </p:nvSpPr>
        <p:spPr>
          <a:xfrm>
            <a:off x="2997470" y="2486162"/>
            <a:ext cx="40182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10 см + 10 см - 4 см = </a:t>
            </a:r>
            <a:endParaRPr lang="ru-RU" sz="3200" dirty="0"/>
          </a:p>
        </p:txBody>
      </p:sp>
      <p:sp>
        <p:nvSpPr>
          <p:cNvPr id="26" name="TextBox 25"/>
          <p:cNvSpPr txBox="1"/>
          <p:nvPr/>
        </p:nvSpPr>
        <p:spPr>
          <a:xfrm>
            <a:off x="6719464" y="2509788"/>
            <a:ext cx="259956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20 см - 4 см = </a:t>
            </a:r>
            <a:endParaRPr lang="ru-RU" sz="3200" dirty="0"/>
          </a:p>
        </p:txBody>
      </p:sp>
      <p:sp>
        <p:nvSpPr>
          <p:cNvPr id="27" name="TextBox 26"/>
          <p:cNvSpPr txBox="1"/>
          <p:nvPr/>
        </p:nvSpPr>
        <p:spPr>
          <a:xfrm>
            <a:off x="9077284" y="2509787"/>
            <a:ext cx="259956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16 см = </a:t>
            </a:r>
            <a:endParaRPr lang="ru-RU" sz="3200" dirty="0"/>
          </a:p>
        </p:txBody>
      </p:sp>
      <p:sp>
        <p:nvSpPr>
          <p:cNvPr id="28" name="TextBox 27"/>
          <p:cNvSpPr txBox="1"/>
          <p:nvPr/>
        </p:nvSpPr>
        <p:spPr>
          <a:xfrm>
            <a:off x="10428088" y="2509787"/>
            <a:ext cx="190508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1 </a:t>
            </a:r>
            <a:r>
              <a:rPr lang="ru-RU" sz="3200" dirty="0" err="1" smtClean="0"/>
              <a:t>дм</a:t>
            </a:r>
            <a:r>
              <a:rPr lang="ru-RU" sz="3200" dirty="0" smtClean="0"/>
              <a:t> 6 см</a:t>
            </a:r>
            <a:endParaRPr lang="ru-RU" sz="3200" dirty="0"/>
          </a:p>
        </p:txBody>
      </p:sp>
      <p:grpSp>
        <p:nvGrpSpPr>
          <p:cNvPr id="14" name="Группа 13"/>
          <p:cNvGrpSpPr/>
          <p:nvPr/>
        </p:nvGrpSpPr>
        <p:grpSpPr>
          <a:xfrm>
            <a:off x="0" y="3504998"/>
            <a:ext cx="12415234" cy="3353002"/>
            <a:chOff x="0" y="3565075"/>
            <a:chExt cx="12415234" cy="3353002"/>
          </a:xfrm>
        </p:grpSpPr>
        <p:pic>
          <p:nvPicPr>
            <p:cNvPr id="19" name="Picture 2" descr="http://hdjpg.ru/img/picture/Apr/14/553ad069d0a38be19150ee577304de7b/5.jpg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6" t="65589" r="-106" b="807"/>
            <a:stretch/>
          </p:blipFill>
          <p:spPr bwMode="auto">
            <a:xfrm>
              <a:off x="0" y="3565075"/>
              <a:ext cx="7907628" cy="212587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" name="Picture 2" descr="http://hdjpg.ru/img/picture/Apr/14/553ad069d0a38be19150ee577304de7b/5.jpg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6" t="65589" r="-106" b="807"/>
            <a:stretch/>
          </p:blipFill>
          <p:spPr bwMode="auto">
            <a:xfrm>
              <a:off x="0" y="4792207"/>
              <a:ext cx="7907628" cy="212587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1" name="Picture 2" descr="http://hdjpg.ru/img/picture/Apr/14/553ad069d0a38be19150ee577304de7b/5.jpg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6" t="65589" r="-106" b="807"/>
            <a:stretch/>
          </p:blipFill>
          <p:spPr bwMode="auto">
            <a:xfrm>
              <a:off x="4507606" y="3565075"/>
              <a:ext cx="7907628" cy="212587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2" name="Picture 2" descr="http://hdjpg.ru/img/picture/Apr/14/553ad069d0a38be19150ee577304de7b/5.jpg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6" t="65589" r="-106" b="807"/>
            <a:stretch/>
          </p:blipFill>
          <p:spPr bwMode="auto">
            <a:xfrm>
              <a:off x="4507606" y="4792207"/>
              <a:ext cx="7907628" cy="212587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41577248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6" grpId="0"/>
      <p:bldP spid="27" grpId="0"/>
      <p:bldP spid="2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4927" t="52245" r="33998" b="31382"/>
          <a:stretch/>
        </p:blipFill>
        <p:spPr>
          <a:xfrm>
            <a:off x="244698" y="1726251"/>
            <a:ext cx="10483403" cy="1889449"/>
          </a:xfrm>
          <a:prstGeom prst="rect">
            <a:avLst/>
          </a:prstGeom>
        </p:spPr>
      </p:pic>
      <p:sp>
        <p:nvSpPr>
          <p:cNvPr id="19" name="Скругленная прямоугольная выноска 18"/>
          <p:cNvSpPr/>
          <p:nvPr/>
        </p:nvSpPr>
        <p:spPr>
          <a:xfrm>
            <a:off x="1772994" y="80383"/>
            <a:ext cx="7873282" cy="452702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Что нужно сделать в №8?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20" name="Рисунок 3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743" y="248474"/>
            <a:ext cx="1545465" cy="1537498"/>
          </a:xfrm>
          <a:prstGeom prst="rect">
            <a:avLst/>
          </a:prstGeom>
        </p:spPr>
      </p:pic>
      <p:grpSp>
        <p:nvGrpSpPr>
          <p:cNvPr id="10" name="Группа 9"/>
          <p:cNvGrpSpPr/>
          <p:nvPr/>
        </p:nvGrpSpPr>
        <p:grpSpPr>
          <a:xfrm>
            <a:off x="0" y="3615700"/>
            <a:ext cx="12415234" cy="3353002"/>
            <a:chOff x="0" y="3565075"/>
            <a:chExt cx="12415234" cy="3353002"/>
          </a:xfrm>
        </p:grpSpPr>
        <p:pic>
          <p:nvPicPr>
            <p:cNvPr id="11" name="Picture 2" descr="http://hdjpg.ru/img/picture/Apr/14/553ad069d0a38be19150ee577304de7b/5.jpg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6" t="65589" r="-106" b="807"/>
            <a:stretch/>
          </p:blipFill>
          <p:spPr bwMode="auto">
            <a:xfrm>
              <a:off x="0" y="3565075"/>
              <a:ext cx="7907628" cy="212587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" name="Picture 2" descr="http://hdjpg.ru/img/picture/Apr/14/553ad069d0a38be19150ee577304de7b/5.jpg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6" t="65589" r="-106" b="807"/>
            <a:stretch/>
          </p:blipFill>
          <p:spPr bwMode="auto">
            <a:xfrm>
              <a:off x="0" y="4792207"/>
              <a:ext cx="7907628" cy="212587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3" name="Picture 2" descr="http://hdjpg.ru/img/picture/Apr/14/553ad069d0a38be19150ee577304de7b/5.jpg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6" t="65589" r="-106" b="807"/>
            <a:stretch/>
          </p:blipFill>
          <p:spPr bwMode="auto">
            <a:xfrm>
              <a:off x="4507606" y="3565075"/>
              <a:ext cx="7907628" cy="212587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" name="Picture 2" descr="http://hdjpg.ru/img/picture/Apr/14/553ad069d0a38be19150ee577304de7b/5.jpg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6" t="65589" r="-106" b="807"/>
            <a:stretch/>
          </p:blipFill>
          <p:spPr bwMode="auto">
            <a:xfrm>
              <a:off x="4507606" y="4792207"/>
              <a:ext cx="7907628" cy="212587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040545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951" y="3494206"/>
            <a:ext cx="2227716" cy="31752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11264" t="43794" r="36076" b="39833"/>
          <a:stretch/>
        </p:blipFill>
        <p:spPr>
          <a:xfrm>
            <a:off x="0" y="0"/>
            <a:ext cx="12192000" cy="213130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l="70200" t="30039" r="17722" b="40538"/>
          <a:stretch/>
        </p:blipFill>
        <p:spPr>
          <a:xfrm>
            <a:off x="4254321" y="2041155"/>
            <a:ext cx="3219719" cy="4409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6556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3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022" y="2901256"/>
            <a:ext cx="3191652" cy="3175200"/>
          </a:xfrm>
          <a:prstGeom prst="rect">
            <a:avLst/>
          </a:prstGeom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2261977" y="515152"/>
            <a:ext cx="7616120" cy="1700013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Давайте вспомним, чему мы учились сегодня на уроке.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4" name="Скругленная прямоугольная выноска 3"/>
          <p:cNvSpPr/>
          <p:nvPr/>
        </p:nvSpPr>
        <p:spPr>
          <a:xfrm>
            <a:off x="2261977" y="525655"/>
            <a:ext cx="7616120" cy="1700013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Что вам особенно понравилось?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5" name="Скругленная прямоугольная выноска 4"/>
          <p:cNvSpPr/>
          <p:nvPr/>
        </p:nvSpPr>
        <p:spPr>
          <a:xfrm>
            <a:off x="2261977" y="515152"/>
            <a:ext cx="7616120" cy="1700013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Что показалось немного трудным?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6" name="Скругленная прямоугольная выноска 5"/>
          <p:cNvSpPr/>
          <p:nvPr/>
        </p:nvSpPr>
        <p:spPr>
          <a:xfrm>
            <a:off x="2261977" y="515152"/>
            <a:ext cx="7616120" cy="1700013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Спасибо за урок! </a:t>
            </a:r>
          </a:p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До новых встреч!</a:t>
            </a:r>
            <a:endParaRPr lang="ru-RU" sz="4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1605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90165" y="579550"/>
            <a:ext cx="8551572" cy="2123658"/>
          </a:xfrm>
          <a:prstGeom prst="rect">
            <a:avLst/>
          </a:prstGeom>
          <a:noFill/>
          <a:ln w="76200">
            <a:solidFill>
              <a:srgbClr val="9900FF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Домашнее задание:</a:t>
            </a:r>
          </a:p>
          <a:p>
            <a:pPr algn="ctr"/>
            <a:r>
              <a:rPr lang="ru-RU" sz="6600" dirty="0" smtClean="0"/>
              <a:t>С. 41 №7, с. 42 №6</a:t>
            </a:r>
            <a:endParaRPr lang="ru-RU" sz="66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3956" y="3120719"/>
            <a:ext cx="2580572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92688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3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323" y="145177"/>
            <a:ext cx="3191652" cy="31752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951" y="3494206"/>
            <a:ext cx="2227716" cy="31752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9203" y="3494206"/>
            <a:ext cx="2395938" cy="3175200"/>
          </a:xfrm>
          <a:prstGeom prst="rect">
            <a:avLst/>
          </a:prstGeom>
        </p:spPr>
      </p:pic>
      <p:pic>
        <p:nvPicPr>
          <p:cNvPr id="9" name="Рисунок 1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7692" y="145795"/>
            <a:ext cx="2633268" cy="317458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8677" y="145177"/>
            <a:ext cx="2762763" cy="317520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8677" y="3494206"/>
            <a:ext cx="2580572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5202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кругленная прямоугольная выноска 5"/>
          <p:cNvSpPr/>
          <p:nvPr/>
        </p:nvSpPr>
        <p:spPr>
          <a:xfrm>
            <a:off x="2854406" y="867374"/>
            <a:ext cx="6585808" cy="1721279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Здравствуйте, ребята! </a:t>
            </a:r>
          </a:p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Я рада новой встрече с вами!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210" y="2707504"/>
            <a:ext cx="2762763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1574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ая прямоугольная выноска 3"/>
          <p:cNvSpPr/>
          <p:nvPr/>
        </p:nvSpPr>
        <p:spPr>
          <a:xfrm>
            <a:off x="2854406" y="867374"/>
            <a:ext cx="6585808" cy="1721279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>
                <a:solidFill>
                  <a:schemeClr val="tx1"/>
                </a:solidFill>
              </a:rPr>
              <a:t>Найдите тему нашего урока на стр. </a:t>
            </a:r>
            <a:r>
              <a:rPr lang="ru-RU" sz="3600" dirty="0" smtClean="0">
                <a:solidFill>
                  <a:schemeClr val="tx1"/>
                </a:solidFill>
              </a:rPr>
              <a:t>42 </a:t>
            </a:r>
            <a:r>
              <a:rPr lang="ru-RU" sz="3600" dirty="0">
                <a:solidFill>
                  <a:schemeClr val="tx1"/>
                </a:solidFill>
              </a:rPr>
              <a:t>учебника. Чему мы будем учиться на уроке?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210" y="2707504"/>
            <a:ext cx="2762763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89500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Скругленная прямоугольная выноска 9"/>
          <p:cNvSpPr/>
          <p:nvPr/>
        </p:nvSpPr>
        <p:spPr>
          <a:xfrm>
            <a:off x="227529" y="222146"/>
            <a:ext cx="11440730" cy="769528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Соедините «друзей» - суммы и разности.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13" name="Рисунок 3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529" y="1275009"/>
            <a:ext cx="2017130" cy="200673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l="19281" t="34640" r="13014" b="47755"/>
          <a:stretch/>
        </p:blipFill>
        <p:spPr>
          <a:xfrm>
            <a:off x="-1" y="3281740"/>
            <a:ext cx="12054625" cy="1762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2938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Скругленная прямоугольная выноска 9"/>
          <p:cNvSpPr/>
          <p:nvPr/>
        </p:nvSpPr>
        <p:spPr>
          <a:xfrm>
            <a:off x="227529" y="222146"/>
            <a:ext cx="11440730" cy="769528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Помогите Незнайке найти ошибки!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13" name="Рисунок 3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529" y="1275009"/>
            <a:ext cx="2017130" cy="200673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3440" t="46787" r="27564" b="26981"/>
          <a:stretch/>
        </p:blipFill>
        <p:spPr>
          <a:xfrm>
            <a:off x="1893192" y="2421228"/>
            <a:ext cx="9926237" cy="2987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64885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hdjpg.ru/img/picture/Apr/14/553ad069d0a38be19150ee577304de7b/5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" t="29345" r="-106" b="806"/>
          <a:stretch/>
        </p:blipFill>
        <p:spPr bwMode="auto">
          <a:xfrm>
            <a:off x="0" y="45076"/>
            <a:ext cx="12192000" cy="68129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31132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Скругленная прямоугольная выноска 9"/>
          <p:cNvSpPr/>
          <p:nvPr/>
        </p:nvSpPr>
        <p:spPr>
          <a:xfrm>
            <a:off x="227529" y="222146"/>
            <a:ext cx="11440730" cy="769528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Составьте по 3 равенства из чисел. Где ловушка?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13" name="Рисунок 3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529" y="1275009"/>
            <a:ext cx="2017130" cy="200673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065171" y="1290260"/>
            <a:ext cx="1918952" cy="769441"/>
          </a:xfrm>
          <a:prstGeom prst="rect">
            <a:avLst/>
          </a:prstGeom>
          <a:solidFill>
            <a:srgbClr val="FFFF99"/>
          </a:solidFill>
        </p:spPr>
        <p:txBody>
          <a:bodyPr wrap="square" rtlCol="0">
            <a:spAutoFit/>
          </a:bodyPr>
          <a:lstStyle/>
          <a:p>
            <a:r>
              <a:rPr lang="ru-RU" sz="4400" dirty="0" smtClean="0"/>
              <a:t>8, 6, 14</a:t>
            </a:r>
            <a:endParaRPr lang="ru-RU" sz="4400" dirty="0"/>
          </a:p>
        </p:txBody>
      </p:sp>
      <p:sp>
        <p:nvSpPr>
          <p:cNvPr id="8" name="TextBox 7"/>
          <p:cNvSpPr txBox="1"/>
          <p:nvPr/>
        </p:nvSpPr>
        <p:spPr>
          <a:xfrm>
            <a:off x="5576551" y="1893654"/>
            <a:ext cx="1918952" cy="769441"/>
          </a:xfrm>
          <a:prstGeom prst="rect">
            <a:avLst/>
          </a:prstGeom>
          <a:solidFill>
            <a:srgbClr val="CCFF99"/>
          </a:solidFill>
        </p:spPr>
        <p:txBody>
          <a:bodyPr wrap="square" rtlCol="0">
            <a:spAutoFit/>
          </a:bodyPr>
          <a:lstStyle/>
          <a:p>
            <a:r>
              <a:rPr lang="ru-RU" sz="4400" dirty="0" smtClean="0"/>
              <a:t>9, 3, 12</a:t>
            </a:r>
            <a:endParaRPr lang="ru-RU" sz="4400" dirty="0"/>
          </a:p>
        </p:txBody>
      </p:sp>
      <p:sp>
        <p:nvSpPr>
          <p:cNvPr id="9" name="TextBox 8"/>
          <p:cNvSpPr txBox="1"/>
          <p:nvPr/>
        </p:nvSpPr>
        <p:spPr>
          <a:xfrm>
            <a:off x="8087931" y="2512300"/>
            <a:ext cx="1918952" cy="769441"/>
          </a:xfrm>
          <a:prstGeom prst="rect">
            <a:avLst/>
          </a:prstGeom>
          <a:solidFill>
            <a:srgbClr val="FFCCFF"/>
          </a:solidFill>
        </p:spPr>
        <p:txBody>
          <a:bodyPr wrap="square" rtlCol="0">
            <a:spAutoFit/>
          </a:bodyPr>
          <a:lstStyle/>
          <a:p>
            <a:r>
              <a:rPr lang="ru-RU" sz="4400" dirty="0" smtClean="0"/>
              <a:t>7, 6, 12</a:t>
            </a:r>
            <a:endParaRPr lang="ru-RU" sz="4400" dirty="0"/>
          </a:p>
        </p:txBody>
      </p:sp>
      <p:grpSp>
        <p:nvGrpSpPr>
          <p:cNvPr id="2" name="Группа 1"/>
          <p:cNvGrpSpPr/>
          <p:nvPr/>
        </p:nvGrpSpPr>
        <p:grpSpPr>
          <a:xfrm>
            <a:off x="0" y="3565075"/>
            <a:ext cx="12415234" cy="3353002"/>
            <a:chOff x="0" y="3565075"/>
            <a:chExt cx="12415234" cy="3353002"/>
          </a:xfrm>
        </p:grpSpPr>
        <p:pic>
          <p:nvPicPr>
            <p:cNvPr id="6" name="Picture 2" descr="http://hdjpg.ru/img/picture/Apr/14/553ad069d0a38be19150ee577304de7b/5.jpg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6" t="65589" r="-106" b="807"/>
            <a:stretch/>
          </p:blipFill>
          <p:spPr bwMode="auto">
            <a:xfrm>
              <a:off x="0" y="3565075"/>
              <a:ext cx="7907628" cy="212587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" name="Picture 2" descr="http://hdjpg.ru/img/picture/Apr/14/553ad069d0a38be19150ee577304de7b/5.jpg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6" t="65589" r="-106" b="807"/>
            <a:stretch/>
          </p:blipFill>
          <p:spPr bwMode="auto">
            <a:xfrm>
              <a:off x="0" y="4792207"/>
              <a:ext cx="7907628" cy="212587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" name="Picture 2" descr="http://hdjpg.ru/img/picture/Apr/14/553ad069d0a38be19150ee577304de7b/5.jpg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6" t="65589" r="-106" b="807"/>
            <a:stretch/>
          </p:blipFill>
          <p:spPr bwMode="auto">
            <a:xfrm>
              <a:off x="4507606" y="3565075"/>
              <a:ext cx="7907628" cy="212587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" name="Picture 2" descr="http://hdjpg.ru/img/picture/Apr/14/553ad069d0a38be19150ee577304de7b/5.jpg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6" t="65589" r="-106" b="807"/>
            <a:stretch/>
          </p:blipFill>
          <p:spPr bwMode="auto">
            <a:xfrm>
              <a:off x="4507606" y="4792207"/>
              <a:ext cx="7907628" cy="212587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07049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14729" t="49076" r="12815" b="39128"/>
          <a:stretch/>
        </p:blipFill>
        <p:spPr>
          <a:xfrm>
            <a:off x="180304" y="16186"/>
            <a:ext cx="11771290" cy="95274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819955" y="1401869"/>
            <a:ext cx="128788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Было:</a:t>
            </a:r>
            <a:endParaRPr lang="ru-RU" sz="3200" dirty="0"/>
          </a:p>
        </p:txBody>
      </p:sp>
      <p:sp>
        <p:nvSpPr>
          <p:cNvPr id="8" name="TextBox 7"/>
          <p:cNvSpPr txBox="1"/>
          <p:nvPr/>
        </p:nvSpPr>
        <p:spPr>
          <a:xfrm>
            <a:off x="819954" y="2110904"/>
            <a:ext cx="253713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Взяли:</a:t>
            </a:r>
            <a:endParaRPr lang="ru-RU" sz="3200" dirty="0"/>
          </a:p>
        </p:txBody>
      </p:sp>
      <p:sp>
        <p:nvSpPr>
          <p:cNvPr id="9" name="TextBox 8"/>
          <p:cNvSpPr txBox="1"/>
          <p:nvPr/>
        </p:nvSpPr>
        <p:spPr>
          <a:xfrm>
            <a:off x="819953" y="2819939"/>
            <a:ext cx="253713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Осталось:</a:t>
            </a:r>
            <a:endParaRPr lang="ru-RU" sz="32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2893453" y="1508383"/>
            <a:ext cx="3837905" cy="371747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2893454" y="2200189"/>
            <a:ext cx="2408350" cy="371747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5301804" y="2953607"/>
            <a:ext cx="1429554" cy="371747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4" name="Прямая соединительная линия 13"/>
          <p:cNvCxnSpPr/>
          <p:nvPr/>
        </p:nvCxnSpPr>
        <p:spPr>
          <a:xfrm flipV="1">
            <a:off x="5301804" y="1401869"/>
            <a:ext cx="0" cy="2043215"/>
          </a:xfrm>
          <a:prstGeom prst="line">
            <a:avLst/>
          </a:prstGeom>
          <a:ln w="5715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Правая фигурная скобка 19"/>
          <p:cNvSpPr/>
          <p:nvPr/>
        </p:nvSpPr>
        <p:spPr>
          <a:xfrm rot="16200000">
            <a:off x="4666685" y="-556294"/>
            <a:ext cx="291445" cy="3837907"/>
          </a:xfrm>
          <a:prstGeom prst="rightBrace">
            <a:avLst>
              <a:gd name="adj1" fmla="val 96333"/>
              <a:gd name="adj2" fmla="val 49329"/>
            </a:avLst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TextBox 20"/>
          <p:cNvSpPr txBox="1"/>
          <p:nvPr/>
        </p:nvSpPr>
        <p:spPr>
          <a:xfrm>
            <a:off x="4464675" y="731046"/>
            <a:ext cx="128788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8 ч.</a:t>
            </a:r>
            <a:endParaRPr lang="ru-RU" sz="3200" dirty="0"/>
          </a:p>
        </p:txBody>
      </p:sp>
      <p:sp>
        <p:nvSpPr>
          <p:cNvPr id="22" name="TextBox 21"/>
          <p:cNvSpPr txBox="1"/>
          <p:nvPr/>
        </p:nvSpPr>
        <p:spPr>
          <a:xfrm>
            <a:off x="3685505" y="2093674"/>
            <a:ext cx="128788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? ч.</a:t>
            </a:r>
            <a:endParaRPr lang="ru-RU" sz="3200" dirty="0"/>
          </a:p>
        </p:txBody>
      </p:sp>
      <p:sp>
        <p:nvSpPr>
          <p:cNvPr id="23" name="TextBox 22"/>
          <p:cNvSpPr txBox="1"/>
          <p:nvPr/>
        </p:nvSpPr>
        <p:spPr>
          <a:xfrm>
            <a:off x="5630217" y="2860309"/>
            <a:ext cx="128788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3 ч.</a:t>
            </a:r>
            <a:endParaRPr lang="ru-RU" sz="3200" dirty="0"/>
          </a:p>
        </p:txBody>
      </p:sp>
      <p:pic>
        <p:nvPicPr>
          <p:cNvPr id="6146" name="Picture 2" descr="http://www.okclipart.com/img63/ifxwrmhszdffllvdzaxa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98546" y="1577425"/>
            <a:ext cx="2584356" cy="16884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4" name="Группа 23"/>
          <p:cNvGrpSpPr/>
          <p:nvPr/>
        </p:nvGrpSpPr>
        <p:grpSpPr>
          <a:xfrm>
            <a:off x="0" y="3445084"/>
            <a:ext cx="12415234" cy="3353002"/>
            <a:chOff x="0" y="3565075"/>
            <a:chExt cx="12415234" cy="3353002"/>
          </a:xfrm>
        </p:grpSpPr>
        <p:pic>
          <p:nvPicPr>
            <p:cNvPr id="25" name="Picture 2" descr="http://hdjpg.ru/img/picture/Apr/14/553ad069d0a38be19150ee577304de7b/5.jpg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6" t="65589" r="-106" b="807"/>
            <a:stretch/>
          </p:blipFill>
          <p:spPr bwMode="auto">
            <a:xfrm>
              <a:off x="0" y="3565075"/>
              <a:ext cx="7907628" cy="212587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6" name="Picture 2" descr="http://hdjpg.ru/img/picture/Apr/14/553ad069d0a38be19150ee577304de7b/5.jpg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6" t="65589" r="-106" b="807"/>
            <a:stretch/>
          </p:blipFill>
          <p:spPr bwMode="auto">
            <a:xfrm>
              <a:off x="0" y="4792207"/>
              <a:ext cx="7907628" cy="212587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7" name="Picture 2" descr="http://hdjpg.ru/img/picture/Apr/14/553ad069d0a38be19150ee577304de7b/5.jpg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6" t="65589" r="-106" b="807"/>
            <a:stretch/>
          </p:blipFill>
          <p:spPr bwMode="auto">
            <a:xfrm>
              <a:off x="4507606" y="3565075"/>
              <a:ext cx="7907628" cy="212587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8" name="Picture 2" descr="http://hdjpg.ru/img/picture/Apr/14/553ad069d0a38be19150ee577304de7b/5.jpg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6" t="65589" r="-106" b="807"/>
            <a:stretch/>
          </p:blipFill>
          <p:spPr bwMode="auto">
            <a:xfrm>
              <a:off x="4507606" y="4792207"/>
              <a:ext cx="7907628" cy="212587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1372537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 animBg="1"/>
      <p:bldP spid="11" grpId="0" animBg="1"/>
      <p:bldP spid="12" grpId="0" animBg="1"/>
      <p:bldP spid="20" grpId="0" animBg="1"/>
      <p:bldP spid="21" grpId="0"/>
      <p:bldP spid="22" grpId="0"/>
      <p:bldP spid="2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5224" t="48196" r="12519" b="36311"/>
          <a:stretch/>
        </p:blipFill>
        <p:spPr>
          <a:xfrm>
            <a:off x="704046" y="4583"/>
            <a:ext cx="10625070" cy="128082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75631" y="1630204"/>
            <a:ext cx="128788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Было:</a:t>
            </a:r>
            <a:endParaRPr lang="ru-RU" sz="3200" dirty="0"/>
          </a:p>
        </p:txBody>
      </p:sp>
      <p:sp>
        <p:nvSpPr>
          <p:cNvPr id="8" name="TextBox 7"/>
          <p:cNvSpPr txBox="1"/>
          <p:nvPr/>
        </p:nvSpPr>
        <p:spPr>
          <a:xfrm>
            <a:off x="375630" y="2339239"/>
            <a:ext cx="253713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Подарила:</a:t>
            </a:r>
            <a:endParaRPr lang="ru-RU" sz="3200" dirty="0"/>
          </a:p>
        </p:txBody>
      </p:sp>
      <p:sp>
        <p:nvSpPr>
          <p:cNvPr id="9" name="TextBox 8"/>
          <p:cNvSpPr txBox="1"/>
          <p:nvPr/>
        </p:nvSpPr>
        <p:spPr>
          <a:xfrm>
            <a:off x="375629" y="3048274"/>
            <a:ext cx="253713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Осталось:</a:t>
            </a:r>
            <a:endParaRPr lang="ru-RU" sz="32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2449129" y="1736718"/>
            <a:ext cx="6746385" cy="371747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2449130" y="2428524"/>
            <a:ext cx="2408350" cy="371747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4857479" y="3181942"/>
            <a:ext cx="4338035" cy="371747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4" name="Прямая соединительная линия 13"/>
          <p:cNvCxnSpPr/>
          <p:nvPr/>
        </p:nvCxnSpPr>
        <p:spPr>
          <a:xfrm flipV="1">
            <a:off x="4857480" y="1630204"/>
            <a:ext cx="0" cy="2043215"/>
          </a:xfrm>
          <a:prstGeom prst="line">
            <a:avLst/>
          </a:prstGeom>
          <a:ln w="5715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Правая фигурная скобка 19"/>
          <p:cNvSpPr/>
          <p:nvPr/>
        </p:nvSpPr>
        <p:spPr>
          <a:xfrm rot="16200000">
            <a:off x="5731651" y="-1727146"/>
            <a:ext cx="181341" cy="6746384"/>
          </a:xfrm>
          <a:prstGeom prst="rightBrace">
            <a:avLst>
              <a:gd name="adj1" fmla="val 96333"/>
              <a:gd name="adj2" fmla="val 49329"/>
            </a:avLst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TextBox 20"/>
          <p:cNvSpPr txBox="1"/>
          <p:nvPr/>
        </p:nvSpPr>
        <p:spPr>
          <a:xfrm>
            <a:off x="4981974" y="922912"/>
            <a:ext cx="14918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? </a:t>
            </a:r>
            <a:r>
              <a:rPr lang="ru-RU" sz="3200" dirty="0" err="1" smtClean="0"/>
              <a:t>откр</a:t>
            </a:r>
            <a:r>
              <a:rPr lang="ru-RU" sz="3200" dirty="0" smtClean="0"/>
              <a:t>.</a:t>
            </a:r>
            <a:endParaRPr lang="ru-RU" sz="3200" dirty="0"/>
          </a:p>
        </p:txBody>
      </p:sp>
      <p:sp>
        <p:nvSpPr>
          <p:cNvPr id="22" name="TextBox 21"/>
          <p:cNvSpPr txBox="1"/>
          <p:nvPr/>
        </p:nvSpPr>
        <p:spPr>
          <a:xfrm>
            <a:off x="3052293" y="2322009"/>
            <a:ext cx="14767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4 </a:t>
            </a:r>
            <a:r>
              <a:rPr lang="ru-RU" sz="3200" dirty="0" err="1" smtClean="0"/>
              <a:t>откр</a:t>
            </a:r>
            <a:r>
              <a:rPr lang="ru-RU" sz="3200" dirty="0" smtClean="0"/>
              <a:t>.</a:t>
            </a:r>
            <a:endParaRPr lang="ru-RU" sz="3200" dirty="0"/>
          </a:p>
        </p:txBody>
      </p:sp>
      <p:sp>
        <p:nvSpPr>
          <p:cNvPr id="23" name="TextBox 22"/>
          <p:cNvSpPr txBox="1"/>
          <p:nvPr/>
        </p:nvSpPr>
        <p:spPr>
          <a:xfrm>
            <a:off x="5185893" y="3088644"/>
            <a:ext cx="14295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9 </a:t>
            </a:r>
            <a:r>
              <a:rPr lang="ru-RU" sz="3200" dirty="0" err="1" smtClean="0"/>
              <a:t>откр</a:t>
            </a:r>
            <a:r>
              <a:rPr lang="ru-RU" sz="3200" dirty="0" smtClean="0"/>
              <a:t>.</a:t>
            </a:r>
            <a:endParaRPr lang="ru-RU" sz="3200" dirty="0"/>
          </a:p>
        </p:txBody>
      </p:sp>
      <p:pic>
        <p:nvPicPr>
          <p:cNvPr id="7170" name="Picture 2" descr="https://wobla.ru/doska/previews/2014/8fd7dd358cada1761d4a0912c3e8e0fc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99432" y="1241192"/>
            <a:ext cx="2588654" cy="250386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4" name="Группа 23"/>
          <p:cNvGrpSpPr/>
          <p:nvPr/>
        </p:nvGrpSpPr>
        <p:grpSpPr>
          <a:xfrm>
            <a:off x="0" y="3766717"/>
            <a:ext cx="12415234" cy="3353002"/>
            <a:chOff x="0" y="3565075"/>
            <a:chExt cx="12415234" cy="3353002"/>
          </a:xfrm>
        </p:grpSpPr>
        <p:pic>
          <p:nvPicPr>
            <p:cNvPr id="25" name="Picture 2" descr="http://hdjpg.ru/img/picture/Apr/14/553ad069d0a38be19150ee577304de7b/5.jpg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6" t="65589" r="-106" b="807"/>
            <a:stretch/>
          </p:blipFill>
          <p:spPr bwMode="auto">
            <a:xfrm>
              <a:off x="0" y="3565075"/>
              <a:ext cx="7907628" cy="212587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6" name="Picture 2" descr="http://hdjpg.ru/img/picture/Apr/14/553ad069d0a38be19150ee577304de7b/5.jpg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6" t="65589" r="-106" b="807"/>
            <a:stretch/>
          </p:blipFill>
          <p:spPr bwMode="auto">
            <a:xfrm>
              <a:off x="0" y="4792207"/>
              <a:ext cx="7907628" cy="212587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7" name="Picture 2" descr="http://hdjpg.ru/img/picture/Apr/14/553ad069d0a38be19150ee577304de7b/5.jpg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6" t="65589" r="-106" b="807"/>
            <a:stretch/>
          </p:blipFill>
          <p:spPr bwMode="auto">
            <a:xfrm>
              <a:off x="4507606" y="3565075"/>
              <a:ext cx="7907628" cy="212587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8" name="Picture 2" descr="http://hdjpg.ru/img/picture/Apr/14/553ad069d0a38be19150ee577304de7b/5.jpg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6" t="65589" r="-106" b="807"/>
            <a:stretch/>
          </p:blipFill>
          <p:spPr bwMode="auto">
            <a:xfrm>
              <a:off x="4507606" y="4792207"/>
              <a:ext cx="7907628" cy="212587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417440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 animBg="1"/>
      <p:bldP spid="11" grpId="0" animBg="1"/>
      <p:bldP spid="12" grpId="0" animBg="1"/>
      <p:bldP spid="20" grpId="0" animBg="1"/>
      <p:bldP spid="21" grpId="0"/>
      <p:bldP spid="22" grpId="0"/>
      <p:bldP spid="23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9AC5EAA778EFE4AB81F53BA0C48C9BB" ma:contentTypeVersion="" ma:contentTypeDescription="Create a new document." ma:contentTypeScope="" ma:versionID="84a7b908d236d3feec5cdc52fe85ba7c">
  <xsd:schema xmlns:xsd="http://www.w3.org/2001/XMLSchema" xmlns:xs="http://www.w3.org/2001/XMLSchema" xmlns:p="http://schemas.microsoft.com/office/2006/metadata/properties" xmlns:ns1="http://schemas.microsoft.com/sharepoint/v3" xmlns:ns2="6ee78bd2-4339-4042-adc0-bcc646419980" xmlns:ns3="2547570a-e5f4-4946-a4c3-82580e42479e" targetNamespace="http://schemas.microsoft.com/office/2006/metadata/properties" ma:root="true" ma:fieldsID="af74c33d54415a86935cc44ad597ec52" ns1:_="" ns2:_="" ns3:_="">
    <xsd:import namespace="http://schemas.microsoft.com/sharepoint/v3"/>
    <xsd:import namespace="6ee78bd2-4339-4042-adc0-bcc646419980"/>
    <xsd:import namespace="2547570a-e5f4-4946-a4c3-82580e42479e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ingHintHash" minOccurs="0"/>
                <xsd:element ref="ns3:SharedWithDetails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1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2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ee78bd2-4339-4042-adc0-bcc646419980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ingHintHash" ma:index="9" nillable="true" ma:displayName="Sharing Hint Hash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547570a-e5f4-4946-a4c3-82580e42479e" elementFormDefault="qualified">
    <xsd:import namespace="http://schemas.microsoft.com/office/2006/documentManagement/types"/>
    <xsd:import namespace="http://schemas.microsoft.com/office/infopath/2007/PartnerControls"/>
    <xsd:element name="SharedWithDetails" ma:index="1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2EC10D1-364F-4DE0-9381-C780B9C7D79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3C2196CA-8D48-47B0-9C8C-268F70368960}">
  <ds:schemaRefs>
    <ds:schemaRef ds:uri="http://purl.org/dc/dcmitype/"/>
    <ds:schemaRef ds:uri="http://schemas.microsoft.com/office/infopath/2007/PartnerControls"/>
    <ds:schemaRef ds:uri="http://purl.org/dc/elements/1.1/"/>
    <ds:schemaRef ds:uri="http://schemas.openxmlformats.org/package/2006/metadata/core-properties"/>
    <ds:schemaRef ds:uri="2547570a-e5f4-4946-a4c3-82580e42479e"/>
    <ds:schemaRef ds:uri="http://schemas.microsoft.com/office/2006/documentManagement/types"/>
    <ds:schemaRef ds:uri="6ee78bd2-4339-4042-adc0-bcc646419980"/>
    <ds:schemaRef ds:uri="http://schemas.microsoft.com/sharepoint/v3"/>
    <ds:schemaRef ds:uri="http://schemas.microsoft.com/office/2006/metadata/properties"/>
    <ds:schemaRef ds:uri="http://www.w3.org/XML/1998/namespace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411738C6-D76B-4EA3-8A0C-A17BDC1DB5F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6ee78bd2-4339-4042-adc0-bcc646419980"/>
    <ds:schemaRef ds:uri="2547570a-e5f4-4946-a4c3-82580e42479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173</Words>
  <Application>Microsoft Office PowerPoint</Application>
  <PresentationFormat>Широкоэкранный</PresentationFormat>
  <Paragraphs>34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1" baseType="lpstr">
      <vt:lpstr>Arial</vt:lpstr>
      <vt:lpstr>Calibri</vt:lpstr>
      <vt:lpstr>Calibri Light</vt:lpstr>
      <vt:lpstr>Segoe UI</vt:lpstr>
      <vt:lpstr>Segoe UI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2017-07-10T13:40:08Z</dcterms:created>
  <dcterms:modified xsi:type="dcterms:W3CDTF">2017-10-22T10:45:09Z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0x01010019AC5EAA778EFE4AB81F53BA0C48C9BB</vt:lpwstr>
  </property>
</Properties>
</file>