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17" r:id="rId9"/>
    <p:sldId id="278" r:id="rId10"/>
    <p:sldId id="316" r:id="rId11"/>
    <p:sldId id="322" r:id="rId12"/>
    <p:sldId id="323" r:id="rId13"/>
    <p:sldId id="324" r:id="rId14"/>
    <p:sldId id="325" r:id="rId15"/>
    <p:sldId id="326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6965"/>
    <a:srgbClr val="92D050"/>
    <a:srgbClr val="99CCFF"/>
    <a:srgbClr val="FFFF99"/>
    <a:srgbClr val="FF0000"/>
    <a:srgbClr val="CC66FF"/>
    <a:srgbClr val="FFCC99"/>
    <a:srgbClr val="99FF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4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54" t="34991" r="15191" b="53389"/>
          <a:stretch/>
        </p:blipFill>
        <p:spPr>
          <a:xfrm>
            <a:off x="0" y="-1"/>
            <a:ext cx="12192000" cy="1097779"/>
          </a:xfrm>
          <a:prstGeom prst="rect">
            <a:avLst/>
          </a:prstGeom>
        </p:spPr>
      </p:pic>
      <p:pic>
        <p:nvPicPr>
          <p:cNvPr id="4098" name="Picture 2" descr="http://gazeta-mosrentgen.ru/wp-content/uploads/image00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600" y="954393"/>
            <a:ext cx="3373236" cy="2625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075990" y="1169401"/>
            <a:ext cx="510586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1" y="1700581"/>
            <a:ext cx="1557138" cy="178959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0" y="3490175"/>
            <a:ext cx="12556904" cy="3795200"/>
            <a:chOff x="-2" y="3062800"/>
            <a:chExt cx="12556904" cy="3795200"/>
          </a:xfrm>
        </p:grpSpPr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Группа 10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62201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541" t="25308" r="13310" b="41769"/>
          <a:stretch/>
        </p:blipFill>
        <p:spPr>
          <a:xfrm>
            <a:off x="55808" y="399244"/>
            <a:ext cx="12080384" cy="305687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456120"/>
            <a:ext cx="12556904" cy="3795200"/>
            <a:chOff x="-2" y="3062800"/>
            <a:chExt cx="12556904" cy="3795200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Группа 5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3725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31294" r="36967" b="54797"/>
          <a:stretch/>
        </p:blipFill>
        <p:spPr>
          <a:xfrm>
            <a:off x="0" y="953037"/>
            <a:ext cx="12192000" cy="1934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7244" y="579550"/>
            <a:ext cx="9609355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dirty="0" smtClean="0"/>
              <a:t>39 </a:t>
            </a:r>
            <a:r>
              <a:rPr lang="ru-RU" sz="6600" dirty="0" smtClean="0"/>
              <a:t>№</a:t>
            </a:r>
            <a:r>
              <a:rPr lang="ru-RU" sz="6600" dirty="0" smtClean="0"/>
              <a:t>6, ТПО с. 8 столб.1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38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Превратим число в сумму одинаковых слагаемых.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91" t="48372" r="38053" b="37192"/>
          <a:stretch/>
        </p:blipFill>
        <p:spPr>
          <a:xfrm>
            <a:off x="2472745" y="1514044"/>
            <a:ext cx="9485810" cy="1767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9878" t="48372" r="16874" b="37192"/>
          <a:stretch/>
        </p:blipFill>
        <p:spPr>
          <a:xfrm>
            <a:off x="4886692" y="3804111"/>
            <a:ext cx="3059573" cy="187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№2?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21" t="29182" r="15092" b="34374"/>
          <a:stretch/>
        </p:blipFill>
        <p:spPr>
          <a:xfrm>
            <a:off x="2099256" y="1275009"/>
            <a:ext cx="10092744" cy="2980312"/>
          </a:xfrm>
          <a:prstGeom prst="rect">
            <a:avLst/>
          </a:prstGeom>
        </p:spPr>
      </p:pic>
      <p:pic>
        <p:nvPicPr>
          <p:cNvPr id="1026" name="Picture 2" descr="https://cdn4.dogonews.com/images/e889a226-9eb5-4a66-ae84-c257333f120f/pelicanfish800-mediu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25" y="4171939"/>
            <a:ext cx="4120212" cy="2686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4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55" t="47843" r="15093" b="36840"/>
          <a:stretch/>
        </p:blipFill>
        <p:spPr>
          <a:xfrm>
            <a:off x="0" y="1563223"/>
            <a:ext cx="12192000" cy="14451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355" y="283335"/>
            <a:ext cx="11771290" cy="707886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Если из суммы вычтем одно слагаемое, то получим …</a:t>
            </a:r>
            <a:endParaRPr lang="ru-RU" sz="40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0" y="3062800"/>
            <a:ext cx="12556904" cy="3795200"/>
            <a:chOff x="-2" y="3062800"/>
            <a:chExt cx="12556904" cy="3795200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Группа 6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45722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255" t="40097" r="15686" b="43882"/>
          <a:stretch/>
        </p:blipFill>
        <p:spPr>
          <a:xfrm>
            <a:off x="0" y="0"/>
            <a:ext cx="12192000" cy="1524002"/>
          </a:xfrm>
          <a:prstGeom prst="rect">
            <a:avLst/>
          </a:prstGeom>
        </p:spPr>
      </p:pic>
      <p:pic>
        <p:nvPicPr>
          <p:cNvPr id="2052" name="Picture 4" descr="http://img.lady.ru/images/assets/site/2009/04/home/crice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33" y="1200267"/>
            <a:ext cx="2003700" cy="1479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g79.static.darudar.org/s1024/00/00/fb/d7/fbd7ae783886e63fd5e2e3976a3856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765" y="1200267"/>
            <a:ext cx="1972127" cy="1479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pitomec.ru/upload/admin/images/article/2015/tortoise-terrarium-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43" y="1200267"/>
            <a:ext cx="1944709" cy="146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2660567"/>
            <a:ext cx="12556904" cy="3795200"/>
            <a:chOff x="-2" y="3062800"/>
            <a:chExt cx="12556904" cy="3795200"/>
          </a:xfrm>
        </p:grpSpPr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Группа 8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3" name="Группа 12"/>
          <p:cNvGrpSpPr/>
          <p:nvPr/>
        </p:nvGrpSpPr>
        <p:grpSpPr>
          <a:xfrm>
            <a:off x="0" y="3062800"/>
            <a:ext cx="12556904" cy="3795200"/>
            <a:chOff x="-2" y="3062800"/>
            <a:chExt cx="12556904" cy="3795200"/>
          </a:xfrm>
        </p:grpSpPr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Группа 15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3314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453" t="46083" r="14894" b="40889"/>
          <a:stretch/>
        </p:blipFill>
        <p:spPr>
          <a:xfrm>
            <a:off x="0" y="0"/>
            <a:ext cx="12192000" cy="1229168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075990" y="1169401"/>
            <a:ext cx="510586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Я знаю два вопроса!</a:t>
            </a:r>
            <a:endParaRPr lang="ru-RU" sz="3600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3108330"/>
            <a:ext cx="12556904" cy="3795200"/>
            <a:chOff x="-2" y="3062800"/>
            <a:chExt cx="12556904" cy="3795200"/>
          </a:xfrm>
        </p:grpSpPr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Группа 10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1" y="1700581"/>
            <a:ext cx="1557138" cy="1789594"/>
          </a:xfrm>
          <a:prstGeom prst="rect">
            <a:avLst/>
          </a:prstGeom>
        </p:spPr>
      </p:pic>
      <p:pic>
        <p:nvPicPr>
          <p:cNvPr id="3074" name="Picture 2" descr="http://www.bgpics.ru/pictures/1024x768/3335-medvedi-HD-oboi-1024x7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296" y="1072170"/>
            <a:ext cx="3553540" cy="2665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39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2547570a-e5f4-4946-a4c3-82580e42479e"/>
    <ds:schemaRef ds:uri="http://schemas.microsoft.com/sharepoint/v3"/>
    <ds:schemaRef ds:uri="http://purl.org/dc/terms/"/>
    <ds:schemaRef ds:uri="6ee78bd2-4339-4042-adc0-bcc646419980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Произвольный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2017-10-23T06:31:19Z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