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8"/>
  </p:notesMasterIdLst>
  <p:handoutMasterIdLst>
    <p:handoutMasterId r:id="rId19"/>
  </p:handoutMasterIdLst>
  <p:sldIdLst>
    <p:sldId id="263" r:id="rId5"/>
    <p:sldId id="269" r:id="rId6"/>
    <p:sldId id="313" r:id="rId7"/>
    <p:sldId id="288" r:id="rId8"/>
    <p:sldId id="317" r:id="rId9"/>
    <p:sldId id="316" r:id="rId10"/>
    <p:sldId id="318" r:id="rId11"/>
    <p:sldId id="319" r:id="rId12"/>
    <p:sldId id="320" r:id="rId13"/>
    <p:sldId id="321" r:id="rId14"/>
    <p:sldId id="287" r:id="rId15"/>
    <p:sldId id="295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6965"/>
    <a:srgbClr val="92D050"/>
    <a:srgbClr val="99CCFF"/>
    <a:srgbClr val="FFFF99"/>
    <a:srgbClr val="FF0000"/>
    <a:srgbClr val="CC66FF"/>
    <a:srgbClr val="FFCC99"/>
    <a:srgbClr val="99FF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Я знаю три способа, как это сделать!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480" t="42914" r="37957" b="36135"/>
          <a:stretch/>
        </p:blipFill>
        <p:spPr>
          <a:xfrm>
            <a:off x="2601532" y="1275009"/>
            <a:ext cx="8512936" cy="2355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3727" t="36928" r="20634" b="36488"/>
          <a:stretch/>
        </p:blipFill>
        <p:spPr>
          <a:xfrm>
            <a:off x="386365" y="3734874"/>
            <a:ext cx="3000779" cy="2867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3727" t="36928" r="20634" b="36488"/>
          <a:stretch/>
        </p:blipFill>
        <p:spPr>
          <a:xfrm>
            <a:off x="8867103" y="3734874"/>
            <a:ext cx="3000779" cy="2867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63727" t="36928" r="20634" b="36488"/>
          <a:stretch/>
        </p:blipFill>
        <p:spPr>
          <a:xfrm>
            <a:off x="4626734" y="3734874"/>
            <a:ext cx="3000779" cy="286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4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38 №8, №5 (3 ст.)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37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Решим «круговые» примеры.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36142" y="1094361"/>
            <a:ext cx="8134382" cy="581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№2?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" y="1067761"/>
            <a:ext cx="2017130" cy="2006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293" t="29886" r="39442" b="58847"/>
          <a:stretch/>
        </p:blipFill>
        <p:spPr>
          <a:xfrm>
            <a:off x="2537045" y="1275009"/>
            <a:ext cx="9298640" cy="139371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062800"/>
            <a:ext cx="12556904" cy="3795200"/>
            <a:chOff x="-2" y="3062800"/>
            <a:chExt cx="12556904" cy="3795200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Группа 6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3364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490" t="42034" r="36670" b="46347"/>
          <a:stretch/>
        </p:blipFill>
        <p:spPr>
          <a:xfrm>
            <a:off x="0" y="0"/>
            <a:ext cx="12192000" cy="1776321"/>
          </a:xfrm>
          <a:prstGeom prst="rect">
            <a:avLst/>
          </a:prstGeom>
        </p:spPr>
      </p:pic>
      <p:pic>
        <p:nvPicPr>
          <p:cNvPr id="8196" name="Picture 4" descr="http://www.uidownload.com/files/894/1003/585/cute-russian-doll-design-vectors-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130" y="888160"/>
            <a:ext cx="3398994" cy="214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3062800"/>
            <a:ext cx="12556904" cy="3795200"/>
            <a:chOff x="-2" y="3062800"/>
            <a:chExt cx="12556904" cy="3795200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Группа 6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45722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293" t="41857" r="39937" b="35432"/>
          <a:stretch/>
        </p:blipFill>
        <p:spPr>
          <a:xfrm>
            <a:off x="721216" y="463640"/>
            <a:ext cx="10448457" cy="3193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7" y="346792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4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Самостоятельная работа!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9084" t="25484" r="19547" b="40185"/>
          <a:stretch/>
        </p:blipFill>
        <p:spPr>
          <a:xfrm>
            <a:off x="2244659" y="1558342"/>
            <a:ext cx="9827572" cy="30909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72023" y="1880315"/>
            <a:ext cx="1803042" cy="1584102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http://www.freeclipart.pw/uploads/2017/05/city-clipart-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29" y="4649273"/>
            <a:ext cx="5524009" cy="229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6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1682727"/>
            <a:ext cx="12556904" cy="3795200"/>
            <a:chOff x="-2" y="3062800"/>
            <a:chExt cx="12556904" cy="3795200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" name="Группа 4"/>
          <p:cNvGrpSpPr/>
          <p:nvPr/>
        </p:nvGrpSpPr>
        <p:grpSpPr>
          <a:xfrm>
            <a:off x="0" y="3062800"/>
            <a:ext cx="12556904" cy="3795200"/>
            <a:chOff x="-2" y="3062800"/>
            <a:chExt cx="12556904" cy="3795200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Группа 6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579" t="35695" r="19843" b="47052"/>
          <a:stretch/>
        </p:blipFill>
        <p:spPr>
          <a:xfrm>
            <a:off x="0" y="0"/>
            <a:ext cx="12192000" cy="1952313"/>
          </a:xfrm>
          <a:prstGeom prst="rect">
            <a:avLst/>
          </a:prstGeom>
        </p:spPr>
      </p:pic>
      <p:pic>
        <p:nvPicPr>
          <p:cNvPr id="11266" name="Picture 2" descr="http://itd0.mycdn.me/image?id=834292409146&amp;t=20&amp;plc=WEB&amp;tkn=*z0coLoidaj4OaiFmcvGpTfzKi3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10220" y="878445"/>
            <a:ext cx="2045104" cy="33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2017-10-13T15:42:35Z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