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73" r:id="rId13"/>
    <p:sldId id="280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333" t="21785" r="27491" b="7563"/>
          <a:stretch/>
        </p:blipFill>
        <p:spPr>
          <a:xfrm>
            <a:off x="1868557" y="0"/>
            <a:ext cx="831752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7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924" t="27949" r="27762" b="17650"/>
          <a:stretch/>
        </p:blipFill>
        <p:spPr>
          <a:xfrm>
            <a:off x="682580" y="6143"/>
            <a:ext cx="10599313" cy="685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589314" y="74612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нового вы узнали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89314" y="7461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нужно знать все значения многозначных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89314" y="7461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9314" y="7461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89313" y="7461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r>
              <a:rPr lang="ru-RU" sz="6000" smtClean="0"/>
              <a:t/>
            </a:r>
            <a:br>
              <a:rPr lang="ru-RU" sz="6000" smtClean="0"/>
            </a:br>
            <a:r>
              <a:rPr lang="ru-RU" sz="6000" smtClean="0"/>
              <a:t>ТПО </a:t>
            </a:r>
            <a:r>
              <a:rPr lang="ru-RU" sz="6000" dirty="0" smtClean="0"/>
              <a:t>с. 15-16 №28-31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662152" y="2518460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65934" y="9341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 Как бы вы его назвали?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60147" y="1421458"/>
            <a:ext cx="49240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</a:rPr>
              <a:t>Есть носы у журавлей,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Есть носы у кораблей,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Носик есть у чайника, </a:t>
            </a:r>
            <a:endParaRPr lang="ru-RU" sz="2800" dirty="0" smtClean="0">
              <a:latin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</a:rPr>
              <a:t>Только </a:t>
            </a:r>
            <a:r>
              <a:rPr lang="ru-RU" sz="2800" dirty="0">
                <a:latin typeface="Arial" panose="020B0604020202020204" pitchFamily="34" charset="0"/>
              </a:rPr>
              <a:t>очень маленький.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Необычный зверь - </a:t>
            </a:r>
            <a:r>
              <a:rPr lang="ru-RU" sz="2800" dirty="0" smtClean="0">
                <a:latin typeface="Arial" panose="020B0604020202020204" pitchFamily="34" charset="0"/>
              </a:rPr>
              <a:t>носуха</a:t>
            </a:r>
            <a:r>
              <a:rPr lang="ru-RU" sz="2800" dirty="0">
                <a:latin typeface="Arial" panose="020B0604020202020204" pitchFamily="34" charset="0"/>
              </a:rPr>
              <a:t>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У </a:t>
            </a:r>
            <a:r>
              <a:rPr lang="ru-RU" sz="2800" dirty="0" smtClean="0">
                <a:latin typeface="Arial" panose="020B0604020202020204" pitchFamily="34" charset="0"/>
              </a:rPr>
              <a:t>носухи </a:t>
            </a:r>
            <a:r>
              <a:rPr lang="ru-RU" sz="2800" dirty="0">
                <a:latin typeface="Arial" panose="020B0604020202020204" pitchFamily="34" charset="0"/>
              </a:rPr>
              <a:t>нос до уха.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А огромный </a:t>
            </a:r>
            <a:r>
              <a:rPr lang="ru-RU" sz="2800" dirty="0" smtClean="0">
                <a:latin typeface="Arial" panose="020B0604020202020204" pitchFamily="34" charset="0"/>
              </a:rPr>
              <a:t>носорог</a:t>
            </a:r>
            <a:r>
              <a:rPr lang="ru-RU" sz="2800" dirty="0">
                <a:latin typeface="Arial" panose="020B0604020202020204" pitchFamily="34" charset="0"/>
              </a:rPr>
              <a:t>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Вместо носа носит рог.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Нос у лешего сучком,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А у свинки - пятачком.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Но и свинка и матрос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Вытирать должны свой нос!</a:t>
            </a:r>
            <a:endParaRPr lang="ru-RU" sz="2800" dirty="0"/>
          </a:p>
        </p:txBody>
      </p:sp>
      <p:pic>
        <p:nvPicPr>
          <p:cNvPr id="3074" name="Picture 2" descr="https://docviewer.yandex.by/view/0/htmlimage?id=4tts-46y2ckk3xervn9a1tqceizy7crqq06it72p18fnzaay5zflnbv3djb9dvdghkgsjxq1tlkx56ezvnkyo6obvmu4kg9z3ykdfgxt&amp;name=s3735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907" y="1331306"/>
            <a:ext cx="2359873" cy="519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vestnikk.ru/uploads/posts/2013-08/1376670576_fakt02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2"/>
          <a:stretch/>
        </p:blipFill>
        <p:spPr bwMode="auto">
          <a:xfrm>
            <a:off x="765934" y="3734033"/>
            <a:ext cx="3496973" cy="2788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65933" y="91422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слово из стихотворения имеет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несколько значений?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65933" y="91422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поговорим о словах, которые имеют несколько лексических значений.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698" t="16505" r="25683" b="10255"/>
          <a:stretch/>
        </p:blipFill>
        <p:spPr>
          <a:xfrm>
            <a:off x="1313645" y="0"/>
            <a:ext cx="9429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429" t="21963" r="19546" b="15009"/>
          <a:stretch/>
        </p:blipFill>
        <p:spPr>
          <a:xfrm>
            <a:off x="553792" y="0"/>
            <a:ext cx="10831132" cy="685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2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850" y="8538"/>
            <a:ext cx="3052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Звезда</a:t>
            </a:r>
            <a:endParaRPr lang="ru-RU" dirty="0"/>
          </a:p>
        </p:txBody>
      </p:sp>
      <p:pic>
        <p:nvPicPr>
          <p:cNvPr id="4098" name="Picture 2" descr="http://itd2.mycdn.me/image?id=837742275980&amp;t=20&amp;plc=WEB&amp;tkn=*qNBWRxWwV_3Iz1ahQo8Vl4dMT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21" y="716424"/>
            <a:ext cx="3077022" cy="1923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orldis.org/assets/images/zhivoj_mir/zhivotnie/morskiezvezdizagadochnieobitateliglubin-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6" y="2622550"/>
            <a:ext cx="3052293" cy="2078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alexeim44.com/uploads/21463122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6" y="4416536"/>
            <a:ext cx="3334599" cy="250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44983" y="0"/>
            <a:ext cx="3052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Язык</a:t>
            </a:r>
            <a:endParaRPr lang="ru-RU" dirty="0"/>
          </a:p>
        </p:txBody>
      </p:sp>
      <p:pic>
        <p:nvPicPr>
          <p:cNvPr id="4104" name="Picture 8" descr="http://im.hthayat.com/2014/11/19/1026451_aa1ce5aa3f2dece373053d8d05794e9c_600x6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388" y="707886"/>
            <a:ext cx="2859189" cy="19061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uskrd.ru/assets/images/blog/kolokol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665" y="700508"/>
            <a:ext cx="2884866" cy="1922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www.neizvestniy-geniy.ru/images/works/photo/2015/03/1365110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379" y="2871654"/>
            <a:ext cx="3217283" cy="3217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clipartfreecollection.com/cliparts/fire-clip-art/cliparti1_fire-clip-art_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754" y="3013656"/>
            <a:ext cx="3322750" cy="307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65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597" t="23195" r="20140" b="24164"/>
          <a:stretch/>
        </p:blipFill>
        <p:spPr>
          <a:xfrm>
            <a:off x="81550" y="0"/>
            <a:ext cx="12110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8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11" t="28345" r="25963" b="12998"/>
          <a:stretch/>
        </p:blipFill>
        <p:spPr>
          <a:xfrm>
            <a:off x="318053" y="0"/>
            <a:ext cx="11567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91</Words>
  <Application>Microsoft Office PowerPoint</Application>
  <PresentationFormat>Произвольный</PresentationFormat>
  <Paragraphs>16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15-16 №28-31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Olga Astahova</cp:lastModifiedBy>
  <cp:revision>213</cp:revision>
  <dcterms:created xsi:type="dcterms:W3CDTF">2017-06-28T13:54:10Z</dcterms:created>
  <dcterms:modified xsi:type="dcterms:W3CDTF">2017-10-04T07:48:36Z</dcterms:modified>
</cp:coreProperties>
</file>