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19"/>
  </p:notesMasterIdLst>
  <p:handoutMasterIdLst>
    <p:handoutMasterId r:id="rId20"/>
  </p:handoutMasterIdLst>
  <p:sldIdLst>
    <p:sldId id="263" r:id="rId5"/>
    <p:sldId id="269" r:id="rId6"/>
    <p:sldId id="313" r:id="rId7"/>
    <p:sldId id="288" r:id="rId8"/>
    <p:sldId id="314" r:id="rId9"/>
    <p:sldId id="278" r:id="rId10"/>
    <p:sldId id="316" r:id="rId11"/>
    <p:sldId id="317" r:id="rId12"/>
    <p:sldId id="318" r:id="rId13"/>
    <p:sldId id="319" r:id="rId14"/>
    <p:sldId id="320" r:id="rId15"/>
    <p:sldId id="287" r:id="rId16"/>
    <p:sldId id="295" r:id="rId17"/>
    <p:sldId id="26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65"/>
    <a:srgbClr val="92D050"/>
    <a:srgbClr val="99CCFF"/>
    <a:srgbClr val="FFFF99"/>
    <a:srgbClr val="FF0000"/>
    <a:srgbClr val="CC66FF"/>
    <a:srgbClr val="FFCC99"/>
    <a:srgbClr val="99FF66"/>
    <a:srgbClr val="9900FF"/>
    <a:srgbClr val="77A9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5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470" t="42034" r="19250" b="45114"/>
          <a:stretch/>
        </p:blipFill>
        <p:spPr>
          <a:xfrm>
            <a:off x="-1" y="0"/>
            <a:ext cx="12140883" cy="14553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77319" y="1166216"/>
            <a:ext cx="4056845" cy="212365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4400" dirty="0" smtClean="0"/>
              <a:t>AB = 8 </a:t>
            </a:r>
            <a:r>
              <a:rPr lang="ru-RU" sz="4400" dirty="0" smtClean="0"/>
              <a:t>см</a:t>
            </a:r>
            <a:endParaRPr lang="en-GB" sz="4400" dirty="0" smtClean="0"/>
          </a:p>
          <a:p>
            <a:r>
              <a:rPr lang="en-GB" sz="4400" dirty="0" smtClean="0"/>
              <a:t>CD = AB + 4</a:t>
            </a:r>
            <a:r>
              <a:rPr lang="ru-RU" sz="4400" dirty="0" smtClean="0"/>
              <a:t> см</a:t>
            </a:r>
            <a:endParaRPr lang="en-GB" sz="4400" dirty="0" smtClean="0"/>
          </a:p>
          <a:p>
            <a:r>
              <a:rPr lang="en-GB" sz="4400" dirty="0" smtClean="0"/>
              <a:t>MN = CD - 10</a:t>
            </a:r>
            <a:r>
              <a:rPr lang="ru-RU" sz="4400" dirty="0" smtClean="0"/>
              <a:t> см</a:t>
            </a:r>
            <a:endParaRPr lang="ru-RU" sz="4400" dirty="0"/>
          </a:p>
        </p:txBody>
      </p:sp>
      <p:pic>
        <p:nvPicPr>
          <p:cNvPr id="4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3580327"/>
            <a:ext cx="7083380" cy="190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5074276"/>
            <a:ext cx="7083380" cy="190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5460642" y="3580327"/>
            <a:ext cx="7083380" cy="190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5460642" y="5074276"/>
            <a:ext cx="7083380" cy="190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54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074" t="29886" r="24495" b="40889"/>
          <a:stretch/>
        </p:blipFill>
        <p:spPr>
          <a:xfrm>
            <a:off x="0" y="1030309"/>
            <a:ext cx="12192000" cy="361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0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79550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36 №7, №</a:t>
            </a:r>
            <a:r>
              <a:rPr lang="ru-RU" sz="6600" smtClean="0"/>
              <a:t>4 (3 </a:t>
            </a:r>
            <a:r>
              <a:rPr lang="ru-RU" sz="6600" dirty="0" smtClean="0"/>
              <a:t>ст.)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56" y="312071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35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27529" y="222146"/>
            <a:ext cx="11440730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для каждого растения свою подставку.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3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9" y="1275009"/>
            <a:ext cx="2017130" cy="200673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244658" y="1275008"/>
            <a:ext cx="9822845" cy="559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27529" y="222146"/>
            <a:ext cx="11440730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известно? Что нужно найти? Как это найти?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9" y="1263425"/>
            <a:ext cx="1335091" cy="190292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3637" t="22491" r="24198" b="65185"/>
          <a:stretch/>
        </p:blipFill>
        <p:spPr>
          <a:xfrm>
            <a:off x="103031" y="3438103"/>
            <a:ext cx="12088969" cy="160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31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0" y="1363974"/>
            <a:ext cx="12556904" cy="3795200"/>
            <a:chOff x="-2" y="3062800"/>
            <a:chExt cx="12556904" cy="3795200"/>
          </a:xfrm>
        </p:grpSpPr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-2" y="4472454"/>
              <a:ext cx="8873545" cy="2385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Группа 6"/>
            <p:cNvGrpSpPr/>
            <p:nvPr/>
          </p:nvGrpSpPr>
          <p:grpSpPr>
            <a:xfrm>
              <a:off x="-1" y="3062800"/>
              <a:ext cx="12556903" cy="3795200"/>
              <a:chOff x="-1" y="3062800"/>
              <a:chExt cx="12556903" cy="3795200"/>
            </a:xfrm>
          </p:grpSpPr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-1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7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6" y="4472454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9678" t="46611" r="19249" b="42298"/>
          <a:stretch/>
        </p:blipFill>
        <p:spPr>
          <a:xfrm>
            <a:off x="0" y="0"/>
            <a:ext cx="12192000" cy="1244888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0" y="3205653"/>
            <a:ext cx="12556904" cy="3795200"/>
            <a:chOff x="-2" y="3062800"/>
            <a:chExt cx="12556904" cy="3795200"/>
          </a:xfrm>
        </p:grpSpPr>
        <p:pic>
          <p:nvPicPr>
            <p:cNvPr id="1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-2" y="4472454"/>
              <a:ext cx="8873545" cy="2385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" name="Группа 12"/>
            <p:cNvGrpSpPr/>
            <p:nvPr/>
          </p:nvGrpSpPr>
          <p:grpSpPr>
            <a:xfrm>
              <a:off x="-1" y="3062800"/>
              <a:ext cx="12556903" cy="3795200"/>
              <a:chOff x="-1" y="3062800"/>
              <a:chExt cx="12556903" cy="3795200"/>
            </a:xfrm>
          </p:grpSpPr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-1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7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6" y="4472454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8194" name="Picture 2" descr="http://static4.depositphotos.com/1011489/280/v/950/depositphotos_2805292-Cacti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22" b="89906" l="3516" r="66504">
                        <a14:foregroundMark x1="23340" y1="60969" x2="23340" y2="60969"/>
                        <a14:foregroundMark x1="12500" y1="68775" x2="12500" y2="68775"/>
                        <a14:foregroundMark x1="18848" y1="56393" x2="18848" y2="56393"/>
                        <a14:foregroundMark x1="23340" y1="37550" x2="23340" y2="37550"/>
                        <a14:foregroundMark x1="21484" y1="24764" x2="21484" y2="24764"/>
                        <a14:foregroundMark x1="20996" y1="27725" x2="20996" y2="277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769" r="30684" b="15954"/>
          <a:stretch/>
        </p:blipFill>
        <p:spPr bwMode="auto">
          <a:xfrm>
            <a:off x="8873545" y="772037"/>
            <a:ext cx="3537397" cy="278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22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27529" y="222146"/>
            <a:ext cx="11440730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Самостоятельная работа!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9" y="1263425"/>
            <a:ext cx="1335091" cy="19029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0074" t="22843" r="44193" b="61488"/>
          <a:stretch/>
        </p:blipFill>
        <p:spPr>
          <a:xfrm>
            <a:off x="2086377" y="1429554"/>
            <a:ext cx="7083382" cy="1746319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743200" y="2021983"/>
            <a:ext cx="6297769" cy="540913"/>
          </a:xfrm>
          <a:prstGeom prst="roundRect">
            <a:avLst/>
          </a:prstGeom>
          <a:noFill/>
          <a:ln w="38100">
            <a:solidFill>
              <a:srgbClr val="FF69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43199" y="2598928"/>
            <a:ext cx="6297769" cy="54091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9169759" y="2021983"/>
            <a:ext cx="2498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6965"/>
                </a:solidFill>
              </a:rPr>
              <a:t>1 вариант</a:t>
            </a:r>
            <a:endParaRPr lang="ru-RU" sz="3200" dirty="0">
              <a:solidFill>
                <a:srgbClr val="FF6965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69759" y="2542187"/>
            <a:ext cx="2498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2 вариант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0272" t="58231" r="19051" b="26980"/>
          <a:stretch/>
        </p:blipFill>
        <p:spPr>
          <a:xfrm>
            <a:off x="0" y="3211905"/>
            <a:ext cx="12028868" cy="1648330"/>
          </a:xfrm>
          <a:prstGeom prst="rect">
            <a:avLst/>
          </a:prstGeom>
        </p:spPr>
      </p:pic>
      <p:pic>
        <p:nvPicPr>
          <p:cNvPr id="9218" name="Picture 2" descr="http://cdn.xl.thumbs.canstockphoto.com/canstock2064786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02"/>
          <a:stretch/>
        </p:blipFill>
        <p:spPr bwMode="auto">
          <a:xfrm>
            <a:off x="4501680" y="4783127"/>
            <a:ext cx="3025507" cy="205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5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1708600" y="222146"/>
            <a:ext cx="7886161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Время посчитать!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74" y="991674"/>
            <a:ext cx="1335091" cy="19029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3538" t="45378" r="46074" b="40185"/>
          <a:stretch/>
        </p:blipFill>
        <p:spPr>
          <a:xfrm>
            <a:off x="785610" y="3216294"/>
            <a:ext cx="8397027" cy="224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12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office/2006/metadata/properties"/>
    <ds:schemaRef ds:uri="http://schemas.microsoft.com/sharepoint/v3"/>
    <ds:schemaRef ds:uri="2547570a-e5f4-4946-a4c3-82580e42479e"/>
    <ds:schemaRef ds:uri="http://purl.org/dc/terms/"/>
    <ds:schemaRef ds:uri="6ee78bd2-4339-4042-adc0-bcc646419980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115</Words>
  <Application>Microsoft Office PowerPoint</Application>
  <PresentationFormat>Широкоэкранный</PresentationFormat>
  <Paragraphs>19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2017-10-13T15:40:46Z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