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72" r:id="rId5"/>
    <p:sldId id="281" r:id="rId6"/>
    <p:sldId id="274" r:id="rId7"/>
    <p:sldId id="275" r:id="rId8"/>
    <p:sldId id="276" r:id="rId9"/>
    <p:sldId id="277" r:id="rId10"/>
    <p:sldId id="278" r:id="rId11"/>
    <p:sldId id="279" r:id="rId12"/>
    <p:sldId id="273" r:id="rId13"/>
    <p:sldId id="280" r:id="rId14"/>
    <p:sldId id="25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477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935" t="19323" r="19546" b="16065"/>
          <a:stretch/>
        </p:blipFill>
        <p:spPr>
          <a:xfrm>
            <a:off x="721218" y="53759"/>
            <a:ext cx="10586434" cy="680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7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7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лексическое значение слова?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319036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Для чего нужно знать лексическое значение слов?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19035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19034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19033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</a:t>
            </a:r>
            <a:r>
              <a:rPr lang="ru-RU" sz="6000" dirty="0" smtClean="0"/>
              <a:t>46-47 </a:t>
            </a:r>
            <a:r>
              <a:rPr lang="ru-RU" sz="6000" dirty="0" smtClean="0"/>
              <a:t>упр. 57</a:t>
            </a:r>
            <a:endParaRPr lang="ru-RU" sz="6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51266" y="2622848"/>
            <a:ext cx="2923504" cy="402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79569" y="7246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Какое это предложение: распространённое или нераспространённое?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204063"/>
            <a:ext cx="1603777" cy="20689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98862" y="1904879"/>
            <a:ext cx="9445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/>
              <a:t>Я пишу.</a:t>
            </a:r>
            <a:endParaRPr lang="ru-RU" sz="3600" dirty="0"/>
          </a:p>
        </p:txBody>
      </p:sp>
      <p:pic>
        <p:nvPicPr>
          <p:cNvPr id="6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1" r="15136" b="43738"/>
          <a:stretch/>
        </p:blipFill>
        <p:spPr bwMode="auto">
          <a:xfrm>
            <a:off x="0" y="3374265"/>
            <a:ext cx="12192000" cy="34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379568" y="7246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Дополните предложение, чтобы оно стало распространённым.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79567" y="80541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и подчеркните основу предложения.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79567" y="80541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Выпишите пары слов.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1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911" y="254833"/>
            <a:ext cx="11887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Поиграем! Я буду называть слово. </a:t>
            </a:r>
          </a:p>
          <a:p>
            <a:r>
              <a:rPr lang="ru-RU" sz="4800" dirty="0" smtClean="0"/>
              <a:t>Если слово обозначает …</a:t>
            </a:r>
          </a:p>
          <a:p>
            <a:r>
              <a:rPr lang="ru-RU" sz="4800" dirty="0" smtClean="0">
                <a:solidFill>
                  <a:srgbClr val="FF0000"/>
                </a:solidFill>
              </a:rPr>
              <a:t>Растение или животное </a:t>
            </a:r>
            <a:r>
              <a:rPr lang="ru-RU" sz="4800" dirty="0" smtClean="0"/>
              <a:t>– то вам нужно встать</a:t>
            </a:r>
          </a:p>
          <a:p>
            <a:r>
              <a:rPr lang="ru-RU" sz="4800" dirty="0" smtClean="0">
                <a:solidFill>
                  <a:srgbClr val="00B050"/>
                </a:solidFill>
              </a:rPr>
              <a:t>Действие</a:t>
            </a:r>
            <a:r>
              <a:rPr lang="ru-RU" sz="4800" dirty="0" smtClean="0"/>
              <a:t> – закрыть глаза руками</a:t>
            </a:r>
          </a:p>
          <a:p>
            <a:r>
              <a:rPr lang="ru-RU" sz="4800" dirty="0" smtClean="0">
                <a:solidFill>
                  <a:srgbClr val="0070C0"/>
                </a:solidFill>
              </a:rPr>
              <a:t>Явление природы </a:t>
            </a:r>
            <a:r>
              <a:rPr lang="ru-RU" sz="4800" dirty="0" smtClean="0"/>
              <a:t>– хлопнуть один раз в ладоши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Чувство</a:t>
            </a:r>
            <a:r>
              <a:rPr lang="ru-RU" sz="4800" dirty="0" smtClean="0"/>
              <a:t> – топнуть ногой</a:t>
            </a:r>
          </a:p>
        </p:txBody>
      </p:sp>
    </p:spTree>
    <p:extLst>
      <p:ext uri="{BB962C8B-B14F-4D97-AF65-F5344CB8AC3E}">
        <p14:creationId xmlns:p14="http://schemas.microsoft.com/office/powerpoint/2010/main" val="185552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385429" y="0"/>
            <a:ext cx="11520510" cy="1640422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Вчера я прочитал интересное предложение:</a:t>
            </a:r>
          </a:p>
          <a:p>
            <a:pPr algn="ctr"/>
            <a:r>
              <a:rPr lang="ru-RU" sz="3600" i="1" dirty="0" smtClean="0">
                <a:solidFill>
                  <a:schemeClr val="tx1"/>
                </a:solidFill>
              </a:rPr>
              <a:t>Флора саванн приспособлена к сухому климату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 чём оно, ребята?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9766"/>
            <a:ext cx="1603777" cy="2068916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85429" y="0"/>
            <a:ext cx="11520510" cy="1640422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Почему трудно понять, о чём говорится в предложении?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85429" y="0"/>
            <a:ext cx="11520510" cy="1640422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Давайте узнаем лексическое значение непонятных слов.</a:t>
            </a:r>
          </a:p>
        </p:txBody>
      </p:sp>
      <p:pic>
        <p:nvPicPr>
          <p:cNvPr id="1026" name="Picture 2" descr="http://image2.turizm.ru/dost_gallery/02/62/25/139117221419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23" y="3955558"/>
            <a:ext cx="3711700" cy="278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3423" y="2570563"/>
            <a:ext cx="38250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Флора</a:t>
            </a:r>
            <a:r>
              <a:rPr lang="ru-RU" sz="2800" dirty="0" smtClean="0">
                <a:solidFill>
                  <a:srgbClr val="00B0F0"/>
                </a:solidFill>
              </a:rPr>
              <a:t> </a:t>
            </a:r>
            <a:r>
              <a:rPr lang="ru-RU" sz="2800" dirty="0" smtClean="0"/>
              <a:t>- растительность, растения.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458674" y="2566460"/>
            <a:ext cx="48189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Саванна</a:t>
            </a:r>
            <a:r>
              <a:rPr lang="ru-RU" sz="2800" dirty="0" smtClean="0">
                <a:solidFill>
                  <a:srgbClr val="00B0F0"/>
                </a:solidFill>
              </a:rPr>
              <a:t> </a:t>
            </a:r>
            <a:r>
              <a:rPr lang="ru-RU" sz="2800" dirty="0" smtClean="0"/>
              <a:t>- большое пространство, покрытое травой и редкими деревьями.</a:t>
            </a:r>
            <a:endParaRPr lang="ru-RU" sz="2800" dirty="0"/>
          </a:p>
        </p:txBody>
      </p:sp>
      <p:pic>
        <p:nvPicPr>
          <p:cNvPr id="1030" name="Picture 6" descr="http://pazly-online.ru/img/puzzles/0001297288/pazl-afrikanskaya-savanna-sobirat-onlajn-8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91" b="6516"/>
          <a:stretch/>
        </p:blipFill>
        <p:spPr bwMode="auto">
          <a:xfrm>
            <a:off x="4572000" y="3951455"/>
            <a:ext cx="4725388" cy="278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043553" y="2570563"/>
            <a:ext cx="33201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Климат</a:t>
            </a:r>
            <a:r>
              <a:rPr lang="ru-RU" sz="2800" dirty="0" smtClean="0">
                <a:solidFill>
                  <a:srgbClr val="00B0F0"/>
                </a:solidFill>
              </a:rPr>
              <a:t> </a:t>
            </a:r>
            <a:r>
              <a:rPr lang="ru-RU" sz="2800" dirty="0" smtClean="0"/>
              <a:t>- погода, преобладающая в какой-либо местности.</a:t>
            </a:r>
            <a:endParaRPr lang="ru-RU" sz="2800" dirty="0"/>
          </a:p>
        </p:txBody>
      </p:sp>
      <p:pic>
        <p:nvPicPr>
          <p:cNvPr id="1032" name="Picture 8" descr="https://static.365info.kz/uploads/2016/07/Dozhd6-2-e1469415791580-600x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265" y="4386445"/>
            <a:ext cx="2648421" cy="23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385429" y="0"/>
            <a:ext cx="11520510" cy="1640422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теперь объяснить значение предложения</a:t>
            </a:r>
          </a:p>
          <a:p>
            <a:pPr algn="ctr"/>
            <a:r>
              <a:rPr lang="ru-RU" sz="3600" i="1" dirty="0" smtClean="0">
                <a:solidFill>
                  <a:srgbClr val="0070C0"/>
                </a:solidFill>
              </a:rPr>
              <a:t>Флора саванн приспособлена к сухому климату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773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8" grpId="0"/>
      <p:bldP spid="11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886" t="33407" r="24693" b="20717"/>
          <a:stretch/>
        </p:blipFill>
        <p:spPr>
          <a:xfrm>
            <a:off x="0" y="0"/>
            <a:ext cx="8087932" cy="3697357"/>
          </a:xfrm>
          <a:prstGeom prst="rect">
            <a:avLst/>
          </a:prstGeom>
        </p:spPr>
      </p:pic>
      <p:pic>
        <p:nvPicPr>
          <p:cNvPr id="2050" name="Picture 2" descr="https://ptzgovorit.ru/sites/default/files/styles/700x400/public/original_nodes/ducks-unlimited-photo.png?itok=t7DsK3H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0" y="3867256"/>
            <a:ext cx="6851648" cy="299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oletus24.com/assets/gallery/7/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48" y="3287593"/>
            <a:ext cx="5340352" cy="357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dobro24.com/wp-content/uploads/2017/02/1471469195_moh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32" y="0"/>
            <a:ext cx="4109933" cy="330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08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036" t="30661" r="25352" b="15172"/>
          <a:stretch/>
        </p:blipFill>
        <p:spPr>
          <a:xfrm>
            <a:off x="0" y="-1"/>
            <a:ext cx="12192000" cy="667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2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440" t="25308" r="20437" b="32086"/>
          <a:stretch/>
        </p:blipFill>
        <p:spPr>
          <a:xfrm>
            <a:off x="0" y="0"/>
            <a:ext cx="12160478" cy="519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193</Words>
  <Application>Microsoft Office PowerPoint</Application>
  <PresentationFormat>Произвольный</PresentationFormat>
  <Paragraphs>30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46-47 упр. 57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Olga Astahova</cp:lastModifiedBy>
  <cp:revision>186</cp:revision>
  <dcterms:created xsi:type="dcterms:W3CDTF">2017-06-28T13:54:10Z</dcterms:created>
  <dcterms:modified xsi:type="dcterms:W3CDTF">2017-10-03T08:22:28Z</dcterms:modified>
</cp:coreProperties>
</file>