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313" r:id="rId7"/>
    <p:sldId id="288" r:id="rId8"/>
    <p:sldId id="344" r:id="rId9"/>
    <p:sldId id="345" r:id="rId10"/>
    <p:sldId id="278" r:id="rId11"/>
    <p:sldId id="343" r:id="rId12"/>
    <p:sldId id="347" r:id="rId13"/>
    <p:sldId id="348" r:id="rId14"/>
    <p:sldId id="349" r:id="rId15"/>
    <p:sldId id="287" r:id="rId16"/>
    <p:sldId id="295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99CCFF"/>
    <a:srgbClr val="FFFF99"/>
    <a:srgbClr val="FF0000"/>
    <a:srgbClr val="CC66FF"/>
    <a:srgbClr val="FFCC99"/>
    <a:srgbClr val="FF6965"/>
    <a:srgbClr val="99FF66"/>
    <a:srgbClr val="9900FF"/>
    <a:srgbClr val="77A9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2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622480" y="212443"/>
            <a:ext cx="10916991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Найдите самостоятельно значения выражений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5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50" y="1030310"/>
            <a:ext cx="1926511" cy="19165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1559" t="49076" r="69334" b="41241"/>
          <a:stretch/>
        </p:blipFill>
        <p:spPr>
          <a:xfrm>
            <a:off x="3219718" y="1988600"/>
            <a:ext cx="2871989" cy="1716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4818" t="49076" r="34195" b="41241"/>
          <a:stretch/>
        </p:blipFill>
        <p:spPr>
          <a:xfrm>
            <a:off x="2947176" y="3941179"/>
            <a:ext cx="3144531" cy="1558099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622479" y="212443"/>
            <a:ext cx="10916991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интересно вы заметили?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22478" y="210538"/>
            <a:ext cx="10916991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Почему так происходит?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10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787" t="47491" r="45480" b="34574"/>
          <a:stretch/>
        </p:blipFill>
        <p:spPr>
          <a:xfrm>
            <a:off x="2298040" y="132522"/>
            <a:ext cx="7323040" cy="20664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4619" t="47491" r="21328" b="25572"/>
          <a:stretch/>
        </p:blipFill>
        <p:spPr>
          <a:xfrm>
            <a:off x="2803862" y="2344763"/>
            <a:ext cx="6526128" cy="410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4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34 №4, №6 (</a:t>
            </a:r>
            <a:r>
              <a:rPr lang="ru-RU" sz="6600" smtClean="0"/>
              <a:t>2 ст.)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34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5"/>
            <a:ext cx="11646794" cy="126898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Я знаю ответ на первый пример из столбика и могу не считая назвать ответы к остальным примерам. А вы?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648496"/>
            <a:ext cx="2017130" cy="20067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23044" t="34639" r="68178" b="50572"/>
          <a:stretch/>
        </p:blipFill>
        <p:spPr>
          <a:xfrm>
            <a:off x="3410757" y="1934486"/>
            <a:ext cx="2274426" cy="21544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51551" t="34639" r="39255" b="50572"/>
          <a:stretch/>
        </p:blipFill>
        <p:spPr>
          <a:xfrm>
            <a:off x="3396242" y="4287568"/>
            <a:ext cx="2288941" cy="20699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37416" t="34457" r="53806" b="50754"/>
          <a:stretch/>
        </p:blipFill>
        <p:spPr>
          <a:xfrm>
            <a:off x="7145630" y="1934485"/>
            <a:ext cx="2274426" cy="21544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l="66402" t="35302" r="24404" b="49909"/>
          <a:stretch/>
        </p:blipFill>
        <p:spPr>
          <a:xfrm>
            <a:off x="7145630" y="4287568"/>
            <a:ext cx="2288941" cy="206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5"/>
            <a:ext cx="11646794" cy="126898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каждым примером на сложение «дружат» два примера на вычитание.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648496"/>
            <a:ext cx="2017130" cy="20067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46374" y="2144030"/>
            <a:ext cx="3181081" cy="1015663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6 + 9 = 15</a:t>
            </a:r>
            <a:endParaRPr lang="ru-RU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2547873" y="4011467"/>
            <a:ext cx="3181081" cy="1015663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15 - 6 = 9</a:t>
            </a:r>
            <a:endParaRPr lang="ru-RU" sz="6000" dirty="0"/>
          </a:p>
        </p:txBody>
      </p:sp>
      <p:sp>
        <p:nvSpPr>
          <p:cNvPr id="11" name="TextBox 10"/>
          <p:cNvSpPr txBox="1"/>
          <p:nvPr/>
        </p:nvSpPr>
        <p:spPr>
          <a:xfrm>
            <a:off x="7403208" y="4011467"/>
            <a:ext cx="3181081" cy="1015663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15 - 9 = 6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71954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356317" y="183509"/>
            <a:ext cx="11144517" cy="84680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пары «друзей» - сумму и разность.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71" y="1197735"/>
            <a:ext cx="2017130" cy="2006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845" t="47139" r="19645" b="34551"/>
          <a:stretch/>
        </p:blipFill>
        <p:spPr>
          <a:xfrm>
            <a:off x="201771" y="3371892"/>
            <a:ext cx="11884728" cy="212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622480" y="212443"/>
            <a:ext cx="10916991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№3?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5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50" y="734096"/>
            <a:ext cx="1926511" cy="19165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9282" t="42209" r="44490" b="35784"/>
          <a:stretch/>
        </p:blipFill>
        <p:spPr>
          <a:xfrm>
            <a:off x="914793" y="2650676"/>
            <a:ext cx="10332363" cy="352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1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1912659"/>
            <a:ext cx="12556904" cy="3795200"/>
            <a:chOff x="-2" y="3062800"/>
            <a:chExt cx="12556904" cy="3795200"/>
          </a:xfrm>
        </p:grpSpPr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Группа 7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2" name="Группа 11"/>
          <p:cNvGrpSpPr/>
          <p:nvPr/>
        </p:nvGrpSpPr>
        <p:grpSpPr>
          <a:xfrm>
            <a:off x="0" y="3330254"/>
            <a:ext cx="12556904" cy="3795200"/>
            <a:chOff x="-2" y="3062800"/>
            <a:chExt cx="12556904" cy="3795200"/>
          </a:xfrm>
        </p:grpSpPr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" name="Группа 13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192" t="50660" r="21230" b="32262"/>
          <a:stretch/>
        </p:blipFill>
        <p:spPr>
          <a:xfrm>
            <a:off x="0" y="0"/>
            <a:ext cx="12067504" cy="1912659"/>
          </a:xfrm>
          <a:prstGeom prst="rect">
            <a:avLst/>
          </a:prstGeom>
        </p:spPr>
      </p:pic>
      <p:pic>
        <p:nvPicPr>
          <p:cNvPr id="7172" name="Picture 4" descr="http://images.freeimages.com/images/premium/previews/3600/36004824-cutting-fabric-with-tailors-scisso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220" y="1481990"/>
            <a:ext cx="3102780" cy="21808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14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2547570a-e5f4-4946-a4c3-82580e42479e"/>
    <ds:schemaRef ds:uri="http://schemas.openxmlformats.org/package/2006/metadata/core-properties"/>
    <ds:schemaRef ds:uri="http://purl.org/dc/elements/1.1/"/>
    <ds:schemaRef ds:uri="6ee78bd2-4339-4042-adc0-bcc64641998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150</Words>
  <Application>Microsoft Office PowerPoint</Application>
  <PresentationFormat>Широкоэкранный</PresentationFormat>
  <Paragraphs>20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2017-10-13T15:39:37Z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