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8" r:id="rId2"/>
    <p:sldId id="259" r:id="rId3"/>
    <p:sldId id="276" r:id="rId4"/>
    <p:sldId id="299" r:id="rId5"/>
    <p:sldId id="311" r:id="rId6"/>
    <p:sldId id="312" r:id="rId7"/>
    <p:sldId id="313" r:id="rId8"/>
    <p:sldId id="314" r:id="rId9"/>
    <p:sldId id="315" r:id="rId10"/>
    <p:sldId id="306" r:id="rId11"/>
    <p:sldId id="316" r:id="rId12"/>
    <p:sldId id="317" r:id="rId13"/>
    <p:sldId id="318" r:id="rId14"/>
    <p:sldId id="319" r:id="rId15"/>
    <p:sldId id="320" r:id="rId16"/>
    <p:sldId id="321" r:id="rId17"/>
    <p:sldId id="274" r:id="rId18"/>
    <p:sldId id="275" r:id="rId19"/>
    <p:sldId id="25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23.png"/><Relationship Id="rId4" Type="http://schemas.openxmlformats.org/officeDocument/2006/relationships/image" Target="../media/image12.png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934625"/>
            <a:ext cx="1756386" cy="2685244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87440" y="422115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Где жили старик со старухой?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87440" y="422115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Сколько лет они жили вместе?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387440" y="433599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случилось однажды со стариком?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87440" y="433599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старик отпустил золотую рыбку?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8196" name="Picture 4" descr="https://pda.litres.ru/static/bookimages/15/95/38/15953880.bin.dir/h/i_0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792" y="1536993"/>
            <a:ext cx="7301293" cy="52057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895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7578" y="251365"/>
            <a:ext cx="121440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Бранить </a:t>
            </a:r>
            <a:r>
              <a:rPr lang="ru-RU" sz="4000" dirty="0" smtClean="0"/>
              <a:t>- ругать.</a:t>
            </a:r>
          </a:p>
          <a:p>
            <a:r>
              <a:rPr lang="ru-RU" sz="4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Простофиля</a:t>
            </a:r>
            <a:r>
              <a:rPr lang="ru-RU" sz="4000" dirty="0" smtClean="0"/>
              <a:t> - глупый человек.</a:t>
            </a:r>
          </a:p>
          <a:p>
            <a:endParaRPr lang="ru-RU" sz="40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Корыто</a:t>
            </a:r>
            <a:endParaRPr lang="ru-RU" sz="4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 descr="http://secrets-world.com/uploads/posts/2015-02/samye-strashnye-kazni-v-mire_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015" y="2239313"/>
            <a:ext cx="5334000" cy="40005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08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934625"/>
            <a:ext cx="1756386" cy="2685244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88889" y="232356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старуха отреагировала на рассказ старика?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242" name="Picture 2" descr="https://pda.litres.ru/static/bookimages/15/95/38/15953880.bin.dir/h/i_0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35" y="1465934"/>
            <a:ext cx="6811895" cy="51436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188889" y="232356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старуха совсем по-другому отнеслась к произошедшему чуду?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188889" y="232356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рыбка вела себя по отношению к старику? Почему?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249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8941" y="0"/>
            <a:ext cx="1214403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Корысть </a:t>
            </a:r>
            <a:r>
              <a:rPr lang="ru-RU" sz="4000" dirty="0" smtClean="0"/>
              <a:t>- выгода, польза.</a:t>
            </a:r>
          </a:p>
          <a:p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Светёлка </a:t>
            </a:r>
            <a:r>
              <a:rPr lang="ru-RU" sz="4000" dirty="0"/>
              <a:t>- </a:t>
            </a:r>
            <a:r>
              <a:rPr lang="ru-RU" sz="4000" dirty="0" smtClean="0"/>
              <a:t>светлая небольшая </a:t>
            </a:r>
            <a:r>
              <a:rPr lang="ru-RU" sz="4000" dirty="0"/>
              <a:t>комната, обычно в верхней части жилья</a:t>
            </a:r>
            <a:r>
              <a:rPr lang="ru-RU" sz="4000" dirty="0" smtClean="0"/>
              <a:t>.</a:t>
            </a:r>
            <a:endParaRPr lang="ru-RU" sz="40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Тесовые ворота </a:t>
            </a:r>
            <a:r>
              <a:rPr lang="ru-RU" sz="4000" dirty="0" smtClean="0"/>
              <a:t>- ворота, сделанные из тонких досок.</a:t>
            </a:r>
          </a:p>
          <a:p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Столбовая дворянка </a:t>
            </a:r>
            <a:r>
              <a:rPr lang="ru-RU" sz="4000" dirty="0"/>
              <a:t>- женщина, </a:t>
            </a:r>
            <a:r>
              <a:rPr lang="ru-RU" sz="4000" dirty="0" smtClean="0"/>
              <a:t>жена </a:t>
            </a:r>
            <a:r>
              <a:rPr lang="ru-RU" sz="4000" dirty="0"/>
              <a:t>или </a:t>
            </a:r>
            <a:r>
              <a:rPr lang="ru-RU" sz="4000" dirty="0" smtClean="0"/>
              <a:t>вдова, </a:t>
            </a:r>
            <a:r>
              <a:rPr lang="ru-RU" sz="4000" dirty="0"/>
              <a:t>владеющая поместьем.</a:t>
            </a:r>
          </a:p>
        </p:txBody>
      </p:sp>
      <p:pic>
        <p:nvPicPr>
          <p:cNvPr id="11266" name="Picture 2" descr="http://yufk.com.ua/wp-content/uploads/2012/08/do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806" y="3778234"/>
            <a:ext cx="4583850" cy="3051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litedekor.ru/wp-content/uploads/2016/10/idei-zaborov_i_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9"/>
          <a:stretch/>
        </p:blipFill>
        <p:spPr bwMode="auto">
          <a:xfrm>
            <a:off x="6440465" y="3778234"/>
            <a:ext cx="4918701" cy="30585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35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934625"/>
            <a:ext cx="1756386" cy="2685244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88889" y="232356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Чего захотелось старухе после того, как она получила корыто?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88889" y="232356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 понимаете выражение: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«На чём свет стоит мужа ругает»?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188889" y="230098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Какое новое желание появилось у старухи?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2290" name="Picture 2" descr="https://www.litmir.me/BookBinary/542408/1463328064/i_007.jpg/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702" y="1701717"/>
            <a:ext cx="6811895" cy="51562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90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8941" y="0"/>
            <a:ext cx="1214403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Вздурилась </a:t>
            </a:r>
            <a:r>
              <a:rPr lang="ru-RU" sz="4000" dirty="0" smtClean="0"/>
              <a:t>- без повода рассердилась.</a:t>
            </a:r>
          </a:p>
          <a:p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Терем </a:t>
            </a:r>
            <a:r>
              <a:rPr lang="ru-RU" sz="4000" dirty="0" smtClean="0"/>
              <a:t>- высокий богатый дом.</a:t>
            </a:r>
            <a:endParaRPr lang="ru-RU" sz="40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Душегрейка </a:t>
            </a:r>
            <a:r>
              <a:rPr lang="ru-RU" sz="4000" dirty="0" smtClean="0"/>
              <a:t>- тёплая кофта без рукавов.</a:t>
            </a:r>
          </a:p>
          <a:p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Кичка </a:t>
            </a:r>
            <a:r>
              <a:rPr lang="ru-RU" sz="4000" dirty="0" smtClean="0"/>
              <a:t>- старинный женский головной убор.</a:t>
            </a:r>
          </a:p>
          <a:p>
            <a:r>
              <a:rPr lang="ru-RU" sz="4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Чупрун</a:t>
            </a:r>
            <a:r>
              <a:rPr lang="ru-RU" sz="4000" dirty="0" smtClean="0"/>
              <a:t> - прядь волос, спадающая на лоб.</a:t>
            </a:r>
            <a:endParaRPr lang="ru-RU" sz="4000" dirty="0"/>
          </a:p>
        </p:txBody>
      </p:sp>
      <p:pic>
        <p:nvPicPr>
          <p:cNvPr id="13314" name="Picture 2" descr="https://arhivurokov.ru/multiurok/c/3/6/c365bff5842f7a8f066c4494d97a2c3db011fcc4/php2I9xdJ_ProektAlleya-skazok_1_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45" y="2987899"/>
            <a:ext cx="2920831" cy="38701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static.newauction.ru/offer_images/2015/12/19/12/big/1/1jL7lM1juD5/real_italija_dushegrejka_bezrukavka_r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380" y="3170099"/>
            <a:ext cx="4995974" cy="37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://pvpstyle.ru/gallery/jenskiy-golovnoy-ubor-kichka-2612-larg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202" y="3538330"/>
            <a:ext cx="3732797" cy="338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4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934625"/>
            <a:ext cx="1756386" cy="2685244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88889" y="232356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увидел старик, вернувшись домой?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4340" name="Picture 4" descr="https://pda.litres.ru/static/bookimages/15/95/38/15953880.bin.dir/h/i_0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14" y="2390386"/>
            <a:ext cx="9982200" cy="423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188889" y="230082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старуха отнеслась к старику? Почему?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188889" y="237996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Чего ещё пожелала старуха?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722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48744" y="476519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(90) 96-100 читать</a:t>
            </a:r>
            <a:r>
              <a:rPr lang="ru-RU" sz="6600" dirty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1195" y="3606085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s628520.vk.me/v628520493/a245/3JVLFI2fdS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408"/>
          <a:stretch/>
        </p:blipFill>
        <p:spPr bwMode="auto">
          <a:xfrm>
            <a:off x="3760630" y="0"/>
            <a:ext cx="480382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50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425000" y="18128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с произведениями какого раздела мы начали знакомиться?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424999" y="181283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зовут великого русского поэта, чьи произведения мы читали на прошлом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24999" y="181283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зовут великого русского поэта, чьи произведения мы читали на прошлом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Picture 4" descr="http://www.pushkinmuseum.ru/sites/default/files/sudo/pictures/7/5-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915" y="1719328"/>
            <a:ext cx="6181860" cy="48939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424998" y="181282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вы запомнили из жизни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Александра Сергеевича Пушкина?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424998" y="181280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Сегодня мы начнём читать сказку, которую написал Александр Сергеевич. Найдите её в учебнике.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7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ая прямоугольная выноска 4"/>
          <p:cNvSpPr/>
          <p:nvPr/>
        </p:nvSpPr>
        <p:spPr>
          <a:xfrm>
            <a:off x="502277" y="179385"/>
            <a:ext cx="11037194" cy="118577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сказку «О рыбаке и рыбке». Подчёркивайте карандашом непонятные слова.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367" y="1468192"/>
            <a:ext cx="1780504" cy="2423464"/>
          </a:xfrm>
          <a:prstGeom prst="rect">
            <a:avLst/>
          </a:prstGeom>
        </p:spPr>
      </p:pic>
      <p:pic>
        <p:nvPicPr>
          <p:cNvPr id="2050" name="Picture 2" descr="http://printonic.ru/uploads/images/2016/02/22/img_56cae326953f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233" y="1468192"/>
            <a:ext cx="4085467" cy="5218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Сказке о рыбаке и рыбке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78541" y="5300730"/>
            <a:ext cx="957330" cy="95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447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02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11369" y="367275"/>
            <a:ext cx="111266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Ветхая землянка </a:t>
            </a:r>
            <a:r>
              <a:rPr lang="ru-RU" sz="4000" dirty="0" smtClean="0"/>
              <a:t>- старый дом, вырытый в земле.</a:t>
            </a:r>
            <a:endParaRPr lang="ru-RU" sz="4000" dirty="0"/>
          </a:p>
        </p:txBody>
      </p:sp>
      <p:pic>
        <p:nvPicPr>
          <p:cNvPr id="3074" name="Picture 2" descr="http://1.bp.blogspot.com/-mQ8rhCllYUA/UOW_PGZ0ZfI/AAAAAAAAAYE/oeai52NjIjk/s1600/%D1%81%D0%BB%D0%B0%D0%B2%D1%8F%D0%BD%D0%B5-%D0%B8%D0%B7%D0%B1%D0%B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349" y="1279300"/>
            <a:ext cx="6644802" cy="54177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93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31831" y="431670"/>
            <a:ext cx="111266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Невод </a:t>
            </a:r>
            <a:r>
              <a:rPr lang="ru-RU" sz="4000" dirty="0" smtClean="0"/>
              <a:t>- большая рыболовная сеть.</a:t>
            </a:r>
            <a:endParaRPr lang="ru-RU" sz="4000" dirty="0"/>
          </a:p>
        </p:txBody>
      </p:sp>
      <p:pic>
        <p:nvPicPr>
          <p:cNvPr id="4098" name="Picture 2" descr="http://kak.znate.ru/pars_docs/refs/44/43467/43467_html_6138674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067" y="1320342"/>
            <a:ext cx="9014184" cy="514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438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7578" y="251365"/>
            <a:ext cx="121440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Пряжа </a:t>
            </a:r>
            <a:r>
              <a:rPr lang="ru-RU" sz="4000" dirty="0"/>
              <a:t>- </a:t>
            </a:r>
            <a:r>
              <a:rPr lang="ru-RU" sz="4000" dirty="0" smtClean="0"/>
              <a:t>нить, скрученная из волокон </a:t>
            </a:r>
            <a:r>
              <a:rPr lang="ru-RU" sz="4000" dirty="0"/>
              <a:t>шерсти, </a:t>
            </a:r>
            <a:r>
              <a:rPr lang="ru-RU" sz="4000" dirty="0" smtClean="0"/>
              <a:t>хлопка.</a:t>
            </a:r>
            <a:endParaRPr lang="ru-RU" sz="4000" dirty="0"/>
          </a:p>
        </p:txBody>
      </p:sp>
      <p:pic>
        <p:nvPicPr>
          <p:cNvPr id="5122" name="Picture 2" descr="http://www.russievirtuelle.com/mythologie/contesp/images/poissond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112" y="959251"/>
            <a:ext cx="4558094" cy="58106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01521" y="264244"/>
            <a:ext cx="121440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Тина </a:t>
            </a:r>
            <a:r>
              <a:rPr lang="ru-RU" sz="4000" dirty="0" smtClean="0"/>
              <a:t>- зелёные водоросли, плавающие в воде.</a:t>
            </a:r>
            <a:endParaRPr lang="ru-RU" sz="4000" dirty="0"/>
          </a:p>
        </p:txBody>
      </p:sp>
      <p:pic>
        <p:nvPicPr>
          <p:cNvPr id="6146" name="Picture 2" descr="http://s3.fotokto.ru/photo/full/365/36560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494" y="1245641"/>
            <a:ext cx="7790693" cy="51937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309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46997" y="264245"/>
            <a:ext cx="37863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Откуп </a:t>
            </a:r>
            <a:r>
              <a:rPr lang="ru-RU" sz="4000" dirty="0" smtClean="0"/>
              <a:t>- плата.</a:t>
            </a:r>
            <a:endParaRPr lang="ru-RU" sz="4000" dirty="0"/>
          </a:p>
        </p:txBody>
      </p:sp>
      <p:pic>
        <p:nvPicPr>
          <p:cNvPr id="7170" name="Picture 2" descr="http://www.kaliningradlib.ru/system/files/6455794-1024x6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140" y="1257188"/>
            <a:ext cx="8436324" cy="52595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70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963</TotalTime>
  <Words>353</Words>
  <Application>Microsoft Office PowerPoint</Application>
  <PresentationFormat>Широкоэкранный</PresentationFormat>
  <Paragraphs>47</Paragraphs>
  <Slides>19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597</cp:revision>
  <dcterms:created xsi:type="dcterms:W3CDTF">2017-07-16T12:55:52Z</dcterms:created>
  <dcterms:modified xsi:type="dcterms:W3CDTF">2017-10-22T10:48:41Z</dcterms:modified>
</cp:coreProperties>
</file>