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0" r:id="rId4"/>
    <p:sldId id="303" r:id="rId5"/>
    <p:sldId id="304" r:id="rId6"/>
    <p:sldId id="305" r:id="rId7"/>
    <p:sldId id="306" r:id="rId8"/>
    <p:sldId id="307" r:id="rId9"/>
    <p:sldId id="308" r:id="rId10"/>
    <p:sldId id="259" r:id="rId11"/>
    <p:sldId id="309" r:id="rId12"/>
    <p:sldId id="310" r:id="rId13"/>
    <p:sldId id="311" r:id="rId14"/>
    <p:sldId id="312" r:id="rId15"/>
    <p:sldId id="269" r:id="rId16"/>
    <p:sldId id="25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3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911" y="254833"/>
            <a:ext cx="11887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Поиграем! Я буду называть слово. </a:t>
            </a:r>
          </a:p>
          <a:p>
            <a:r>
              <a:rPr lang="ru-RU" sz="4800" dirty="0" smtClean="0"/>
              <a:t>Если слово обозначает …</a:t>
            </a:r>
          </a:p>
          <a:p>
            <a:r>
              <a:rPr lang="ru-RU" sz="4800" dirty="0" smtClean="0">
                <a:solidFill>
                  <a:srgbClr val="FF0000"/>
                </a:solidFill>
              </a:rPr>
              <a:t>Растение или животное </a:t>
            </a:r>
            <a:r>
              <a:rPr lang="ru-RU" sz="4800" dirty="0" smtClean="0"/>
              <a:t>– то вам нужно встать</a:t>
            </a:r>
          </a:p>
          <a:p>
            <a:r>
              <a:rPr lang="ru-RU" sz="4800" dirty="0" smtClean="0">
                <a:solidFill>
                  <a:srgbClr val="00B050"/>
                </a:solidFill>
              </a:rPr>
              <a:t>Действие</a:t>
            </a:r>
            <a:r>
              <a:rPr lang="ru-RU" sz="4800" dirty="0" smtClean="0"/>
              <a:t> – закрыть глаза руками</a:t>
            </a:r>
          </a:p>
          <a:p>
            <a:r>
              <a:rPr lang="ru-RU" sz="4800" dirty="0" smtClean="0">
                <a:solidFill>
                  <a:srgbClr val="0070C0"/>
                </a:solidFill>
              </a:rPr>
              <a:t>Явление природы </a:t>
            </a:r>
            <a:r>
              <a:rPr lang="ru-RU" sz="4800" dirty="0" smtClean="0"/>
              <a:t>– хлопнуть один раз в ладоши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Чувство</a:t>
            </a:r>
            <a:r>
              <a:rPr lang="ru-RU" sz="4800" dirty="0" smtClean="0"/>
              <a:t> – топнуть ногой</a:t>
            </a:r>
          </a:p>
        </p:txBody>
      </p:sp>
    </p:spTree>
    <p:extLst>
      <p:ext uri="{BB962C8B-B14F-4D97-AF65-F5344CB8AC3E}">
        <p14:creationId xmlns:p14="http://schemas.microsoft.com/office/powerpoint/2010/main" val="7130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449" t="24780" r="19447" b="9375"/>
          <a:stretch/>
        </p:blipFill>
        <p:spPr>
          <a:xfrm>
            <a:off x="708338" y="0"/>
            <a:ext cx="10702344" cy="681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9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lueset.org.ru/jevllnt/chto_takoe_vlozhennye_papki_uchebnik_20061_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314" y="400055"/>
            <a:ext cx="4558092" cy="58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bookvoed.ru/files/1836/23/30/64/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038" y="400055"/>
            <a:ext cx="4444570" cy="58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78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952" t="14569" r="33304" b="5854"/>
          <a:stretch/>
        </p:blipFill>
        <p:spPr>
          <a:xfrm>
            <a:off x="399245" y="25081"/>
            <a:ext cx="5306096" cy="68329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220" y="4308878"/>
            <a:ext cx="1816287" cy="2343060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6104220" y="1306179"/>
            <a:ext cx="5703467" cy="2046965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нашем учебнике тоже есть толковый словарь!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15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835" t="35871" r="19546" b="28213"/>
          <a:stretch/>
        </p:blipFill>
        <p:spPr>
          <a:xfrm>
            <a:off x="0" y="0"/>
            <a:ext cx="12133408" cy="432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91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319037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ответили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319036" y="90279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лексическое значение слова?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19036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19036" y="89783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19035" y="91766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4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мы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79569" y="72468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Давайте поиграем! Я буду загадывать загадки, а вам нужно их отгадать и записать отгадки.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204063"/>
            <a:ext cx="1603777" cy="2068916"/>
          </a:xfrm>
          <a:prstGeom prst="rect">
            <a:avLst/>
          </a:prstGeom>
        </p:spPr>
      </p:pic>
      <p:pic>
        <p:nvPicPr>
          <p:cNvPr id="6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71" r="15136" b="43738"/>
          <a:stretch/>
        </p:blipFill>
        <p:spPr bwMode="auto">
          <a:xfrm>
            <a:off x="0" y="3374265"/>
            <a:ext cx="12192000" cy="34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379568" y="72468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Хищный зверь с мехом рыжего цвета. Часто встречается в сказках.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79567" y="81414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Крупное домашнее травоядное животное, даёт молоко.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79566" y="90360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Птица с чёрным хвостом и белыми крыльями.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79566" y="90359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Какое животное может быть лишним?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79564" y="81413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Загадайте своих животных и опишите их.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31454" y="90358"/>
            <a:ext cx="11443242" cy="1092753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Когда мы загадываем слово, мы называем его значение. Сегодня на уроке мы поговорим о значении слов.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58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150" t="14921" r="33800" b="6734"/>
          <a:stretch/>
        </p:blipFill>
        <p:spPr>
          <a:xfrm>
            <a:off x="3052293" y="0"/>
            <a:ext cx="5306096" cy="686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64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665" t="23724" r="28949" b="28389"/>
          <a:stretch/>
        </p:blipFill>
        <p:spPr>
          <a:xfrm>
            <a:off x="2215166" y="0"/>
            <a:ext cx="6426557" cy="4284372"/>
          </a:xfrm>
          <a:prstGeom prst="rect">
            <a:avLst/>
          </a:prstGeom>
        </p:spPr>
      </p:pic>
      <p:pic>
        <p:nvPicPr>
          <p:cNvPr id="3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00" r="15136" b="43738"/>
          <a:stretch/>
        </p:blipFill>
        <p:spPr bwMode="auto">
          <a:xfrm>
            <a:off x="0" y="4365938"/>
            <a:ext cx="12192000" cy="246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74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300" t="39392" r="22714" b="31734"/>
          <a:stretch/>
        </p:blipFill>
        <p:spPr>
          <a:xfrm>
            <a:off x="0" y="0"/>
            <a:ext cx="12192000" cy="39795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47" y="4789084"/>
            <a:ext cx="1603777" cy="2068916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540547" y="4037471"/>
            <a:ext cx="10586799" cy="693713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Добавьте свои слова в каждую группу.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14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647" t="23547" r="22318" b="27861"/>
          <a:stretch/>
        </p:blipFill>
        <p:spPr>
          <a:xfrm>
            <a:off x="0" y="0"/>
            <a:ext cx="12192000" cy="605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95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688" t="21435" r="18457" b="9023"/>
          <a:stretch/>
        </p:blipFill>
        <p:spPr>
          <a:xfrm>
            <a:off x="579549" y="0"/>
            <a:ext cx="110500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96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182</Words>
  <Application>Microsoft Office PowerPoint</Application>
  <PresentationFormat>Произвольный</PresentationFormat>
  <Paragraphs>22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164</cp:revision>
  <dcterms:created xsi:type="dcterms:W3CDTF">2017-06-28T13:54:10Z</dcterms:created>
  <dcterms:modified xsi:type="dcterms:W3CDTF">2017-10-02T05:12:20Z</dcterms:modified>
</cp:coreProperties>
</file>