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9" r:id="rId3"/>
    <p:sldId id="316" r:id="rId4"/>
    <p:sldId id="317" r:id="rId5"/>
    <p:sldId id="276" r:id="rId6"/>
    <p:sldId id="300" r:id="rId7"/>
    <p:sldId id="315" r:id="rId8"/>
    <p:sldId id="299" r:id="rId9"/>
    <p:sldId id="303" r:id="rId10"/>
    <p:sldId id="307" r:id="rId11"/>
    <p:sldId id="306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274" r:id="rId20"/>
    <p:sldId id="275" r:id="rId21"/>
    <p:sldId id="25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9900"/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stihi.ru/pics/2016/05/12/63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736" y="29040"/>
            <a:ext cx="9607639" cy="682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38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hdwallsource.com/img/2014/5/winter-scenery-18717-19196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73" y="21305"/>
            <a:ext cx="12192001" cy="683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70456" y="2088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Много ещё прекрасных произведений написал Александр Сергеевич Пушкин. Прочитаем отрывки из романа «Евгений Онегин».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440" y="1445228"/>
            <a:ext cx="1756386" cy="268524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8982" t="24428" r="31127" b="17825"/>
          <a:stretch/>
        </p:blipFill>
        <p:spPr>
          <a:xfrm>
            <a:off x="115911" y="2887662"/>
            <a:ext cx="4687910" cy="3815469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76895" y="2088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Найдите в отрывке </a:t>
            </a: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олицетворения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- придание неживому предмету или явлению природы качеств живого существа, человека.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89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www.artsait.ru/art/t/turjansky/img/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2845" t="19675" r="36373" b="12896"/>
          <a:stretch/>
        </p:blipFill>
        <p:spPr>
          <a:xfrm>
            <a:off x="0" y="0"/>
            <a:ext cx="4400282" cy="409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9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147school.ru/wp-content/uploads/2014/04/4211452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046" y="1509622"/>
            <a:ext cx="7133867" cy="51058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47740" y="412124"/>
            <a:ext cx="10457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Дровни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smtClean="0"/>
              <a:t>- сани для перевозки дров.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6807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wnature.net/pictures/2014/02/226/dvoyka-loshadey-v-upryazhke-tyanet-sani-po-glubokomu-sneg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239" y="1697433"/>
            <a:ext cx="8064226" cy="50401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04574" y="721218"/>
            <a:ext cx="10457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Бразды </a:t>
            </a:r>
            <a:r>
              <a:rPr lang="ru-RU" sz="4000" dirty="0" smtClean="0"/>
              <a:t>- борозды, следы на снегу.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2060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5183" y="367275"/>
            <a:ext cx="10457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Кибитка </a:t>
            </a:r>
            <a:r>
              <a:rPr lang="ru-RU" sz="4000" dirty="0" smtClean="0"/>
              <a:t>- закрытая повозка.</a:t>
            </a:r>
            <a:endParaRPr lang="ru-RU" sz="4000" dirty="0"/>
          </a:p>
        </p:txBody>
      </p:sp>
      <p:pic>
        <p:nvPicPr>
          <p:cNvPr id="45058" name="Picture 2" descr="http://www.art-catalog.ru/data_picture_2016/picture/325/121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574" y="1075161"/>
            <a:ext cx="7391444" cy="55873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93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7730" y="0"/>
            <a:ext cx="11973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Ямщик </a:t>
            </a:r>
            <a:r>
              <a:rPr lang="ru-RU" sz="4000" dirty="0"/>
              <a:t>- человек, занимающийся перевозкой людей.</a:t>
            </a:r>
          </a:p>
        </p:txBody>
      </p:sp>
      <p:pic>
        <p:nvPicPr>
          <p:cNvPr id="46082" name="Picture 2" descr="http://data.photo.sibnet.ru/upload/imgbig/1217432546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801" y="1178192"/>
            <a:ext cx="7620000" cy="55054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37139" y="543795"/>
            <a:ext cx="7083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Тулуп </a:t>
            </a:r>
            <a:r>
              <a:rPr lang="ru-RU" sz="4000" dirty="0" smtClean="0"/>
              <a:t>- длинная меховая шуба.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7761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67448" y="553791"/>
            <a:ext cx="10457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Кушак </a:t>
            </a:r>
            <a:r>
              <a:rPr lang="ru-RU" sz="4000" dirty="0" smtClean="0"/>
              <a:t>- широкий пояс.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668" t="26893" r="64287" b="24692"/>
          <a:stretch/>
        </p:blipFill>
        <p:spPr>
          <a:xfrm>
            <a:off x="7538514" y="0"/>
            <a:ext cx="37906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3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www.artsait.ru/art/t/turjansky/img/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2845" t="19675" r="36373" b="12896"/>
          <a:stretch/>
        </p:blipFill>
        <p:spPr>
          <a:xfrm>
            <a:off x="0" y="0"/>
            <a:ext cx="4400282" cy="409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7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55" y="-177097"/>
            <a:ext cx="11955292" cy="72121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206" y="-177097"/>
            <a:ext cx="1950889" cy="12863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1637" y="-524827"/>
            <a:ext cx="1950889" cy="12863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935" y="466086"/>
            <a:ext cx="1950889" cy="1286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746" y="118356"/>
            <a:ext cx="1950889" cy="12863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051" y="1225939"/>
            <a:ext cx="1950889" cy="12863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748" y="761539"/>
            <a:ext cx="1950889" cy="12863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994" y="1821041"/>
            <a:ext cx="1950889" cy="128636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315" y="1404722"/>
            <a:ext cx="1950889" cy="128636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8493" y="2512306"/>
            <a:ext cx="1950889" cy="12863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8391" y="2047905"/>
            <a:ext cx="1950889" cy="128636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300" y="3175995"/>
            <a:ext cx="1950889" cy="12863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4833" y="2781073"/>
            <a:ext cx="1950889" cy="128636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016" y="3819178"/>
            <a:ext cx="1950889" cy="128636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581" y="3420063"/>
            <a:ext cx="1950889" cy="128636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4907" y="4428068"/>
            <a:ext cx="1950889" cy="128636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8148" y="4090764"/>
            <a:ext cx="1950889" cy="128636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520" y="5176275"/>
            <a:ext cx="1950889" cy="128636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300" y="4761465"/>
            <a:ext cx="1950889" cy="128636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300" y="5865398"/>
            <a:ext cx="1950889" cy="128636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130" y="5397172"/>
            <a:ext cx="1950889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86-89 наизусть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60608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ata22.i.gallery.ru/albums/gallery/347020-77be6-65622742-m750x740-u807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6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6524" y="193183"/>
            <a:ext cx="9388698" cy="769441"/>
          </a:xfrm>
          <a:prstGeom prst="rect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Весной дождь парит, а осенью мочит.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476517" y="4490221"/>
            <a:ext cx="11088710" cy="769441"/>
          </a:xfrm>
          <a:prstGeom prst="rect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Корми меня весной, а осенью я сам сыт буду.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1081824" y="3057875"/>
            <a:ext cx="9878096" cy="769441"/>
          </a:xfrm>
          <a:prstGeom prst="rect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Осенью скот жиреет, а человек добреет.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1204174" y="1625529"/>
            <a:ext cx="9633397" cy="769441"/>
          </a:xfrm>
          <a:prstGeom prst="rect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Что за осень, коли гусь на лёд выходит.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76809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dk2.bikstart.ru/upload/iblock/ef0/ef0168cd5a6d15a02163ba1eb26432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8" y="1123256"/>
            <a:ext cx="3810000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922" y="337645"/>
            <a:ext cx="1756386" cy="2685244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206839" y="208856"/>
            <a:ext cx="6954594" cy="64394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Напишем проверочную работу.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5000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начинаем знакомиться с произведениями нового раздела.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9081" t="36752" r="29742" b="19762"/>
          <a:stretch/>
        </p:blipFill>
        <p:spPr>
          <a:xfrm>
            <a:off x="927279" y="2025202"/>
            <a:ext cx="7212168" cy="428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ая прямоугольная выноска 17"/>
          <p:cNvSpPr/>
          <p:nvPr/>
        </p:nvSpPr>
        <p:spPr>
          <a:xfrm>
            <a:off x="541875" y="208465"/>
            <a:ext cx="11448356" cy="79608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Александр Сергеевич Пушкин - великий русский поэт!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159098"/>
            <a:ext cx="1972833" cy="2685245"/>
          </a:xfrm>
          <a:prstGeom prst="rect">
            <a:avLst/>
          </a:prstGeom>
        </p:spPr>
      </p:pic>
      <p:pic>
        <p:nvPicPr>
          <p:cNvPr id="35844" name="Picture 4" descr="http://www.pushkinmuseum.ru/sites/default/files/sudo/pictures/7/5-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75" y="1760889"/>
            <a:ext cx="4905564" cy="3883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dubrk.karelia.ru/images/12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293" y="1760889"/>
            <a:ext cx="4060543" cy="3883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69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edu.ru/uploads/media/content/0001/09/thumb_8360_content_gallery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11" y="112467"/>
            <a:ext cx="7610475" cy="4743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g-fotki.yandex.ru/get/4613/76579806.a1/0_6ff7a_28464982_or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859" y="2931546"/>
            <a:ext cx="5670952" cy="3769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727373-info.ru/files/1/328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47" y="-253720"/>
            <a:ext cx="3689821" cy="355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13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566671" y="179385"/>
            <a:ext cx="10972799" cy="747894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Узнайте сказки по отрывкам! Кто их автор?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277" y="1365161"/>
            <a:ext cx="1780504" cy="24234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1259" t="28301" r="34295" b="9727"/>
          <a:stretch/>
        </p:blipFill>
        <p:spPr>
          <a:xfrm>
            <a:off x="1339402" y="1081825"/>
            <a:ext cx="5710537" cy="577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44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141668" y="192264"/>
            <a:ext cx="11822805" cy="1894113"/>
          </a:xfrm>
          <a:prstGeom prst="wedgeRoundRectCallout">
            <a:avLst>
              <a:gd name="adj1" fmla="val 42377"/>
              <a:gd name="adj2" fmla="val 8417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Александр Сергеевич Пушкин написал замечательную поэму «Руслан и Людмила». Она повествует о том, как злой волшебник унёс со свадьбы Людмилу, жену Руслана. Руслан отправился за своей невестой. Много препятствий было на его пути, но всё закончилось счастливо.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969" y="2215165"/>
            <a:ext cx="1780504" cy="2423464"/>
          </a:xfrm>
          <a:prstGeom prst="rect">
            <a:avLst/>
          </a:prstGeom>
        </p:spPr>
      </p:pic>
      <p:pic>
        <p:nvPicPr>
          <p:cNvPr id="38914" name="Picture 2" descr="http://142.r.photoshare.ru/01422/00d905f0dd46b094663e95b1b2e9225697096c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31" y="2353320"/>
            <a:ext cx="7713416" cy="4338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53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231</Words>
  <Application>Microsoft Office PowerPoint</Application>
  <PresentationFormat>Широкоэкранный</PresentationFormat>
  <Paragraphs>25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575</cp:revision>
  <dcterms:created xsi:type="dcterms:W3CDTF">2017-07-16T12:55:52Z</dcterms:created>
  <dcterms:modified xsi:type="dcterms:W3CDTF">2017-10-22T14:53:01Z</dcterms:modified>
</cp:coreProperties>
</file>