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76" r:id="rId3"/>
    <p:sldId id="259" r:id="rId4"/>
    <p:sldId id="279" r:id="rId5"/>
    <p:sldId id="280" r:id="rId6"/>
    <p:sldId id="291" r:id="rId7"/>
    <p:sldId id="290" r:id="rId8"/>
    <p:sldId id="292" r:id="rId9"/>
    <p:sldId id="293" r:id="rId10"/>
    <p:sldId id="294" r:id="rId11"/>
    <p:sldId id="295" r:id="rId12"/>
    <p:sldId id="296" r:id="rId13"/>
    <p:sldId id="298" r:id="rId14"/>
    <p:sldId id="297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274" r:id="rId24"/>
    <p:sldId id="275" r:id="rId25"/>
    <p:sldId id="25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Ирина Петровна Токмакова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http://xn--82-glctbjv.xn--p1ai/images/3/144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3613" y="1567273"/>
            <a:ext cx="3314700" cy="4762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723" t="27069" r="40828" b="5854"/>
          <a:stretch/>
        </p:blipFill>
        <p:spPr>
          <a:xfrm>
            <a:off x="5962919" y="1314792"/>
            <a:ext cx="3515932" cy="542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5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pbs.twimg.com/media/CTi6s84XAAACPx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1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221" t="16154" r="28751" b="10783"/>
          <a:stretch/>
        </p:blipFill>
        <p:spPr>
          <a:xfrm>
            <a:off x="2228046" y="0"/>
            <a:ext cx="7684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5713" y="0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Валентин Дмитриевич Берестов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s://lenta.co/images/a/3e/12/56fdc8d4e11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0" y="1468191"/>
            <a:ext cx="6101491" cy="44922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722" t="22315" r="30534" b="14657"/>
          <a:stretch/>
        </p:blipFill>
        <p:spPr>
          <a:xfrm>
            <a:off x="6480219" y="1030309"/>
            <a:ext cx="5394102" cy="550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s://million-wallpapers.ru/wallpapers/5/2/4414456627054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98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229" t="25661" r="37957" b="6734"/>
          <a:stretch/>
        </p:blipFill>
        <p:spPr>
          <a:xfrm>
            <a:off x="746975" y="0"/>
            <a:ext cx="50184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24" y="3799268"/>
            <a:ext cx="1780504" cy="242346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065949" y="346810"/>
            <a:ext cx="5602310" cy="2010023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написал этот текст: поэт или учёный?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065949" y="346809"/>
            <a:ext cx="5602310" cy="2010023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отличается текст из энциклопедии от стихотворения?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44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Михаил Михайлович Пришвин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460" t="26188" r="42708" b="23811"/>
          <a:stretch/>
        </p:blipFill>
        <p:spPr>
          <a:xfrm>
            <a:off x="785612" y="1841679"/>
            <a:ext cx="4662153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774" t="23372" r="29346" b="5678"/>
          <a:stretch/>
        </p:blipFill>
        <p:spPr>
          <a:xfrm>
            <a:off x="6040192" y="1245301"/>
            <a:ext cx="5318975" cy="51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1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4" name="Picture 10" descr="http://classpic.ru/wp-content/uploads/autumn-sun-gilds-foli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54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 Алексеевич Бунин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6" name="Picture 2" descr="http://static.tildacdn.com/tild6235-3365-4334-a264-333935323136/331949_html_600e26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09" y="1245301"/>
            <a:ext cx="3927906" cy="5246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8686" t="27949" r="31622" b="39657"/>
          <a:stretch/>
        </p:blipFill>
        <p:spPr>
          <a:xfrm>
            <a:off x="5308830" y="2213587"/>
            <a:ext cx="6539733" cy="300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photofiles.alphacoders.com/240/240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1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знакомимся на уроках?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стихотворения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Picture 2" descr="https://myfizika.files.wordpress.com/2016/11/d226swgp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09" y="1782918"/>
            <a:ext cx="6629401" cy="4972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566671" y="179385"/>
            <a:ext cx="11037193" cy="1121382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Сравните оба произведения. Чем они похожи и чем различаются?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7" y="1365161"/>
            <a:ext cx="1780504" cy="2423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774" t="23372" r="29346" b="5678"/>
          <a:stretch/>
        </p:blipFill>
        <p:spPr>
          <a:xfrm>
            <a:off x="476519" y="1431792"/>
            <a:ext cx="5318975" cy="51901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8686" t="27949" r="31622" b="39657"/>
          <a:stretch/>
        </p:blipFill>
        <p:spPr>
          <a:xfrm>
            <a:off x="6085267" y="4026885"/>
            <a:ext cx="5653824" cy="25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4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436" t="21082" r="35186" b="6734"/>
          <a:stretch/>
        </p:blipFill>
        <p:spPr>
          <a:xfrm>
            <a:off x="1545463" y="0"/>
            <a:ext cx="5267459" cy="6812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480" y="3606085"/>
            <a:ext cx="3361465" cy="32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338" t="15626" r="34592" b="6734"/>
          <a:stretch/>
        </p:blipFill>
        <p:spPr>
          <a:xfrm rot="163847">
            <a:off x="6114836" y="-160429"/>
            <a:ext cx="5274266" cy="71788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4426" t="14921" r="35779" b="9375"/>
          <a:stretch/>
        </p:blipFill>
        <p:spPr>
          <a:xfrm>
            <a:off x="1558342" y="0"/>
            <a:ext cx="48006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7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dirty="0" smtClean="0"/>
              <a:t>72-81 читать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541875" y="20846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сначала медленно, а потом скороговоркой.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485" y="1595064"/>
            <a:ext cx="6516711" cy="28623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Под ногами в листопад</a:t>
            </a:r>
          </a:p>
          <a:p>
            <a:r>
              <a:rPr lang="ru-RU" sz="3600" dirty="0" smtClean="0"/>
              <a:t>Листья жёлтые шуршат.</a:t>
            </a:r>
          </a:p>
          <a:p>
            <a:r>
              <a:rPr lang="ru-RU" sz="3600" dirty="0" smtClean="0"/>
              <a:t>А под листьями шуршат</a:t>
            </a:r>
          </a:p>
          <a:p>
            <a:r>
              <a:rPr lang="ru-RU" sz="3600" dirty="0" err="1" smtClean="0"/>
              <a:t>Шушр</a:t>
            </a:r>
            <a:r>
              <a:rPr lang="ru-RU" sz="3600" dirty="0" smtClean="0"/>
              <a:t>, </a:t>
            </a:r>
            <a:r>
              <a:rPr lang="ru-RU" sz="3600" dirty="0" err="1" smtClean="0"/>
              <a:t>Шуршиха</a:t>
            </a:r>
            <a:r>
              <a:rPr lang="ru-RU" sz="3600" dirty="0" smtClean="0"/>
              <a:t> и </a:t>
            </a:r>
            <a:r>
              <a:rPr lang="ru-RU" sz="3600" dirty="0" err="1" smtClean="0"/>
              <a:t>Шуршонок</a:t>
            </a:r>
            <a:r>
              <a:rPr lang="ru-RU" sz="3600" dirty="0" smtClean="0"/>
              <a:t> - </a:t>
            </a:r>
          </a:p>
          <a:p>
            <a:r>
              <a:rPr lang="ru-RU" sz="3600" dirty="0" smtClean="0"/>
              <a:t>Папа, мама и ребёнок.</a:t>
            </a:r>
          </a:p>
        </p:txBody>
      </p:sp>
      <p:pic>
        <p:nvPicPr>
          <p:cNvPr id="11270" name="Picture 6" descr="http://znaika.2mx.org/synopsis_content/20852231d272b3eedd0a361fd4c5d0ac52a1b6b37d6080c09b511d/slovoobrazovanie.files/image0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5"/>
          <a:stretch/>
        </p:blipFill>
        <p:spPr bwMode="auto">
          <a:xfrm>
            <a:off x="5204093" y="4048985"/>
            <a:ext cx="5562645" cy="2520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Алексей Константинович Толстой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 descr="https://www.syl.ru/misc/i/ai/178809/714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6" y="1669848"/>
            <a:ext cx="4958366" cy="4248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498" t="22139" r="27464" b="16417"/>
          <a:stretch/>
        </p:blipFill>
        <p:spPr>
          <a:xfrm>
            <a:off x="5705341" y="1546753"/>
            <a:ext cx="5859887" cy="4494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2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https://w-dog.net/wallpapers/10/0/452018871437508/autumn-autumn-tree-leaf-meadow-warm-sunny-l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18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Александрович Есенин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http://crosti.ru/patterns/00/13/12/8aea0241a7/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71" y="1403797"/>
            <a:ext cx="2980329" cy="5010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160" t="37808" r="34889" b="6910"/>
          <a:stretch/>
        </p:blipFill>
        <p:spPr>
          <a:xfrm>
            <a:off x="5203065" y="1532586"/>
            <a:ext cx="5486400" cy="5022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553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xn--c1ackncol7h.xn--p1ai/upload/images/%D0%97%D0%9E%D0%9B%D0%9E%D0%A2%D0%AB%D0%95%20%D0%AF%D0%93%D0%9E%D0%94%D0%AB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4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Валерий Яковлевич Брюсов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4" name="Picture 2" descr="http://library-sochi.ru/pic/full_145006235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r="4795"/>
          <a:stretch/>
        </p:blipFill>
        <p:spPr bwMode="auto">
          <a:xfrm>
            <a:off x="560230" y="1431813"/>
            <a:ext cx="5615189" cy="4737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249" t="27069" r="34789" b="8670"/>
          <a:stretch/>
        </p:blipFill>
        <p:spPr>
          <a:xfrm>
            <a:off x="6568225" y="1431813"/>
            <a:ext cx="4739426" cy="519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797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samsebegu.ru/media/posts/2015/10/05/d7035e1159a44b67b68c106595486de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244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74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145</Words>
  <Application>Microsoft Office PowerPoint</Application>
  <PresentationFormat>Произвольный</PresentationFormat>
  <Paragraphs>26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509</cp:revision>
  <dcterms:created xsi:type="dcterms:W3CDTF">2017-07-16T12:55:52Z</dcterms:created>
  <dcterms:modified xsi:type="dcterms:W3CDTF">2017-10-18T09:08:43Z</dcterms:modified>
</cp:coreProperties>
</file>