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76" r:id="rId3"/>
    <p:sldId id="259" r:id="rId4"/>
    <p:sldId id="279" r:id="rId5"/>
    <p:sldId id="280" r:id="rId6"/>
    <p:sldId id="282" r:id="rId7"/>
    <p:sldId id="281" r:id="rId8"/>
    <p:sldId id="284" r:id="rId9"/>
    <p:sldId id="285" r:id="rId10"/>
    <p:sldId id="286" r:id="rId11"/>
    <p:sldId id="287" r:id="rId12"/>
    <p:sldId id="288" r:id="rId13"/>
    <p:sldId id="289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41CE0-30A1-40DB-B37D-5142BD9C76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86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http://www.niceimage.ru/pic/201304/1366x768/niceimage.ru-14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875" y="1363143"/>
            <a:ext cx="5241873" cy="2947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представили, слушая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признаки осени описал Фет?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говорится о птицах в стихотворении?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2538" name="Picture 10" descr="https://dl27.photosklad.net/20121029/bccea75ed53149477c058939de2df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684" y="3477295"/>
            <a:ext cx="5409127" cy="3380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territaland.ru/_ph/769/91479045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2" y="1068158"/>
            <a:ext cx="5112376" cy="3242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1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Перечитайте строчки. Какой звук повторяется?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474" y="1300766"/>
            <a:ext cx="49326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 вечера всё спится,</a:t>
            </a:r>
          </a:p>
          <a:p>
            <a:r>
              <a:rPr lang="ru-RU" sz="4000" dirty="0" smtClean="0"/>
              <a:t>На дворе темно.</a:t>
            </a:r>
          </a:p>
          <a:p>
            <a:r>
              <a:rPr lang="ru-RU" sz="4000" dirty="0" smtClean="0"/>
              <a:t>Лист сухой валится,</a:t>
            </a:r>
          </a:p>
          <a:p>
            <a:r>
              <a:rPr lang="ru-RU" sz="4000" dirty="0" smtClean="0"/>
              <a:t>Ночью ветер злится</a:t>
            </a:r>
          </a:p>
          <a:p>
            <a:r>
              <a:rPr lang="ru-RU" sz="4000" dirty="0" smtClean="0"/>
              <a:t>Да стучит в окно.</a:t>
            </a:r>
            <a:endParaRPr lang="ru-RU" sz="4000" dirty="0"/>
          </a:p>
        </p:txBody>
      </p:sp>
      <p:pic>
        <p:nvPicPr>
          <p:cNvPr id="23556" name="Picture 4" descr="https://zeynepnazan.files.wordpress.com/2014/11/nazim-hikmet-gc3bc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778" y="1300766"/>
            <a:ext cx="4377743" cy="5448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2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Придумайте </a:t>
            </a:r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об осени.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5307" y="1945340"/>
            <a:ext cx="65682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Кто? Что? </a:t>
            </a:r>
            <a:r>
              <a:rPr lang="ru-RU" sz="3600" dirty="0" smtClean="0"/>
              <a:t>- 1 слово.</a:t>
            </a: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Какой? Какая?</a:t>
            </a:r>
            <a:r>
              <a:rPr lang="ru-RU" sz="3600" dirty="0" smtClean="0"/>
              <a:t> - 2 слова.</a:t>
            </a: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делает? </a:t>
            </a:r>
            <a:r>
              <a:rPr lang="ru-RU" sz="3600" dirty="0" smtClean="0"/>
              <a:t>- 3 слова.</a:t>
            </a: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 </a:t>
            </a:r>
            <a:r>
              <a:rPr lang="ru-RU" sz="3600" dirty="0" smtClean="0"/>
              <a:t>- 4 слова.</a:t>
            </a: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мне напоминает? </a:t>
            </a:r>
            <a:r>
              <a:rPr lang="ru-RU" sz="3600" dirty="0" smtClean="0"/>
              <a:t>- 1 слово.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8624937" y="1817668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8311207" y="2358581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8921879" y="2358581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636074" y="2899494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039312" y="2899494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9235608" y="2899494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8322344" y="3440407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25582" y="3440407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8921878" y="3440407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490714" y="3440406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8661425" y="3981320"/>
            <a:ext cx="627459" cy="540913"/>
          </a:xfrm>
          <a:prstGeom prst="triangl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8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zastavok.net/main/priroda/1452897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58" y="0"/>
            <a:ext cx="121996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11651" y="3995678"/>
            <a:ext cx="6980349" cy="2862322"/>
          </a:xfrm>
          <a:prstGeom prst="rect">
            <a:avLst/>
          </a:prstGeom>
          <a:solidFill>
            <a:srgbClr val="F8CBAD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Осень</a:t>
            </a:r>
          </a:p>
          <a:p>
            <a:r>
              <a:rPr lang="ru-RU" sz="3600" dirty="0" smtClean="0"/>
              <a:t>Яркая, нарядная</a:t>
            </a:r>
          </a:p>
          <a:p>
            <a:r>
              <a:rPr lang="ru-RU" sz="3600" dirty="0" smtClean="0"/>
              <a:t>Радует, бодрит, смешит</a:t>
            </a:r>
          </a:p>
          <a:p>
            <a:r>
              <a:rPr lang="ru-RU" sz="3600" dirty="0" smtClean="0"/>
              <a:t>Под ногами разноцветный ковёр!</a:t>
            </a:r>
          </a:p>
          <a:p>
            <a:r>
              <a:rPr lang="ru-RU" sz="3600" dirty="0" smtClean="0"/>
              <a:t>Праздник!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9087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68-71 выучить</a:t>
            </a:r>
            <a:endParaRPr lang="ru-RU" sz="66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1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знакомимся на уроках?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стихотворения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Picture 2" descr="https://myfizika.files.wordpress.com/2016/11/d226swgp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09" y="1782918"/>
            <a:ext cx="6629401" cy="4972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img-fotki.yandex.ru/get/99813/27156178.13e/0_191942_74c28f6d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623" y="3059268"/>
            <a:ext cx="5238750" cy="3695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541875" y="20846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сначала медленно, а потом скороговоркой.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486" y="1595064"/>
            <a:ext cx="5318976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осеннее ненастье</a:t>
            </a:r>
          </a:p>
          <a:p>
            <a:r>
              <a:rPr lang="ru-RU" sz="3600" dirty="0" smtClean="0"/>
              <a:t>Семь погод на дворе:</a:t>
            </a:r>
          </a:p>
          <a:p>
            <a:r>
              <a:rPr lang="ru-RU" sz="3600" dirty="0" smtClean="0"/>
              <a:t>Сеет, веет, кружит, рвёт,</a:t>
            </a:r>
          </a:p>
          <a:p>
            <a:r>
              <a:rPr lang="ru-RU" sz="3600" dirty="0" smtClean="0"/>
              <a:t>Сверху льёт, снизу метёт.</a:t>
            </a: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Алексей Николаевич Плещеев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 descr="http://cdn.static3.rtr-vesti.ru/vh/pictures/o/108/979/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r="23172"/>
          <a:stretch/>
        </p:blipFill>
        <p:spPr bwMode="auto">
          <a:xfrm>
            <a:off x="850005" y="1461102"/>
            <a:ext cx="4325358" cy="5068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170" t="24780" r="29939" b="9022"/>
          <a:stretch/>
        </p:blipFill>
        <p:spPr>
          <a:xfrm>
            <a:off x="5847007" y="1290603"/>
            <a:ext cx="5615190" cy="523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russianpoetry.ru/images/photos/medium/article2106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сень наступил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7999" y="5443329"/>
            <a:ext cx="1325217" cy="13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озимь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412" name="Picture 4" descr="http://agronews.ua/sites/default/files/images/647862.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58" y="1428430"/>
            <a:ext cx="8751108" cy="5250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картины осени вы представили?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рифмующиеся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нужно читать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6" name="Picture 4" descr="http://gimn.chernyahovsk.ru/upload/resize_cache/main/d12/800_800_1/d12c7498d659a7012586ecc3e05dc21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54" y="1333154"/>
            <a:ext cx="7620000" cy="5067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94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Афанасий Афанасьевич Фет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4" name="Picture 4" descr="http://xn--82-glctbjv.xn--p1ai/images/26/1295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6" y="1435995"/>
            <a:ext cx="3686175" cy="4762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795" t="24076" r="31919" b="10608"/>
          <a:stretch/>
        </p:blipFill>
        <p:spPr>
          <a:xfrm>
            <a:off x="5177307" y="1245301"/>
            <a:ext cx="5988676" cy="545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www.nastol.com.ua/pic/201508/1920x1080/nastol.com.ua-1470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Ласточки пропал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5171" y="5455275"/>
            <a:ext cx="1034603" cy="103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238</Words>
  <Application>Microsoft Office PowerPoint</Application>
  <PresentationFormat>Широкоэкранный</PresentationFormat>
  <Paragraphs>44</Paragraphs>
  <Slides>16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488</cp:revision>
  <dcterms:created xsi:type="dcterms:W3CDTF">2017-07-16T12:55:52Z</dcterms:created>
  <dcterms:modified xsi:type="dcterms:W3CDTF">2017-07-22T10:15:14Z</dcterms:modified>
</cp:coreProperties>
</file>