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332" r:id="rId8"/>
    <p:sldId id="288" r:id="rId9"/>
    <p:sldId id="326" r:id="rId10"/>
    <p:sldId id="327" r:id="rId11"/>
    <p:sldId id="278" r:id="rId12"/>
    <p:sldId id="328" r:id="rId13"/>
    <p:sldId id="325" r:id="rId14"/>
    <p:sldId id="333" r:id="rId15"/>
    <p:sldId id="334" r:id="rId16"/>
    <p:sldId id="335" r:id="rId17"/>
    <p:sldId id="287" r:id="rId18"/>
    <p:sldId id="295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CCFF"/>
    <a:srgbClr val="FFCC99"/>
    <a:srgbClr val="FF6965"/>
    <a:srgbClr val="99FF66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7360920" cy="19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216" t="42914" r="45118" b="34023"/>
          <a:stretch/>
        </p:blipFill>
        <p:spPr>
          <a:xfrm>
            <a:off x="1070717" y="0"/>
            <a:ext cx="10050566" cy="2677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9448" t="57783" r="11330" b="34023"/>
          <a:stretch/>
        </p:blipFill>
        <p:spPr>
          <a:xfrm>
            <a:off x="4161836" y="2653276"/>
            <a:ext cx="3868328" cy="927051"/>
          </a:xfrm>
          <a:prstGeom prst="rect">
            <a:avLst/>
          </a:prstGeom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757186"/>
            <a:ext cx="7360920" cy="19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5364480" y="3580327"/>
            <a:ext cx="7360920" cy="19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5364480" y="4757186"/>
            <a:ext cx="7360920" cy="19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7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1558343" y="115512"/>
            <a:ext cx="8744755" cy="82988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№4?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826222"/>
            <a:ext cx="2079874" cy="20691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414" t="42034" r="61119" b="41593"/>
          <a:stretch/>
        </p:blipFill>
        <p:spPr>
          <a:xfrm>
            <a:off x="2897746" y="1860798"/>
            <a:ext cx="6404534" cy="18159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6866" t="43304" r="5020" b="41473"/>
          <a:stretch/>
        </p:blipFill>
        <p:spPr>
          <a:xfrm>
            <a:off x="2897746" y="3984612"/>
            <a:ext cx="7518463" cy="168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12192000" cy="327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282" t="15449" r="19843" b="70666"/>
          <a:stretch/>
        </p:blipFill>
        <p:spPr>
          <a:xfrm>
            <a:off x="137375" y="103031"/>
            <a:ext cx="12054625" cy="1545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830" t="30013" r="19843" b="9023"/>
          <a:stretch/>
        </p:blipFill>
        <p:spPr>
          <a:xfrm>
            <a:off x="7552244" y="1138872"/>
            <a:ext cx="4154651" cy="244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579" t="42385" r="39640" b="38952"/>
          <a:stretch/>
        </p:blipFill>
        <p:spPr>
          <a:xfrm>
            <a:off x="0" y="-1"/>
            <a:ext cx="12192000" cy="3136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2142" t="42385" r="21526" b="34023"/>
          <a:stretch/>
        </p:blipFill>
        <p:spPr>
          <a:xfrm>
            <a:off x="3719847" y="2998551"/>
            <a:ext cx="4752306" cy="385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27 №3 (3 ст.), №6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26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1511121" y="141270"/>
            <a:ext cx="6568225" cy="82988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Время посчитать!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826222"/>
            <a:ext cx="2079874" cy="20691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730" t="33407" r="62768" b="43353"/>
          <a:stretch/>
        </p:blipFill>
        <p:spPr>
          <a:xfrm>
            <a:off x="5686667" y="1267260"/>
            <a:ext cx="1140854" cy="15686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5623" t="33407" r="85699" b="43353"/>
          <a:stretch/>
        </p:blipFill>
        <p:spPr>
          <a:xfrm>
            <a:off x="3111038" y="1300304"/>
            <a:ext cx="1059356" cy="159507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0" y="3094149"/>
            <a:ext cx="12192000" cy="2579898"/>
            <a:chOff x="0" y="4237149"/>
            <a:chExt cx="12192000" cy="2579898"/>
          </a:xfrm>
        </p:grpSpPr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0" y="4384098"/>
            <a:ext cx="12192000" cy="2579898"/>
            <a:chOff x="0" y="4237149"/>
            <a:chExt cx="12192000" cy="2579898"/>
          </a:xfrm>
        </p:grpSpPr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661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63"/>
          <a:stretch/>
        </p:blipFill>
        <p:spPr>
          <a:xfrm>
            <a:off x="2342668" y="1613628"/>
            <a:ext cx="9509637" cy="2958372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50761" y="226178"/>
            <a:ext cx="11294771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Составьте задачу по картинке, зная, что в автобусе было 16 пассажиров.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711101"/>
            <a:ext cx="1266424" cy="180505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4237149"/>
            <a:ext cx="12192000" cy="2579898"/>
            <a:chOff x="0" y="4237149"/>
            <a:chExt cx="12192000" cy="2579898"/>
          </a:xfrm>
        </p:grpSpPr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30718" y="1480293"/>
            <a:ext cx="9903704" cy="2756856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50761" y="226178"/>
            <a:ext cx="11294771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Составьте задачу по картинке, зная, что в автобусе было 16 пассажиров.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711101"/>
            <a:ext cx="1266424" cy="180505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0" y="4237149"/>
            <a:ext cx="12192000" cy="2579898"/>
            <a:chOff x="0" y="4237149"/>
            <a:chExt cx="12192000" cy="2579898"/>
          </a:xfrm>
        </p:grpSpPr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4237149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72322" r="-106" b="808"/>
            <a:stretch/>
          </p:blipFill>
          <p:spPr bwMode="auto">
            <a:xfrm>
              <a:off x="4191000" y="5097115"/>
              <a:ext cx="8001000" cy="1719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9036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463640" y="174662"/>
            <a:ext cx="11513712" cy="26715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интересно получается! Неважно, сразу ли вышли из автобуса 5 человек, или двое на одной остановке, а трое на следующей, в автобусе осталось 11 пассажиров.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6" y="3209602"/>
            <a:ext cx="1725768" cy="24597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29565" y="3640788"/>
            <a:ext cx="8293995" cy="1107996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16 - (3 + 2) = (16 - 3) - 2</a:t>
            </a:r>
            <a:endParaRPr lang="ru-RU" sz="66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63640" y="174662"/>
            <a:ext cx="11513712" cy="26715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Посмотрите на запись. Кто уже догадался, как можно вычитать сумму из числа?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772734" y="239057"/>
            <a:ext cx="10766738" cy="86852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вычитания суммы из числа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889"/>
            <a:ext cx="2079874" cy="20691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719" t="43442" r="13904" b="29797"/>
          <a:stretch/>
        </p:blipFill>
        <p:spPr>
          <a:xfrm>
            <a:off x="2292441" y="1687132"/>
            <a:ext cx="9362939" cy="20016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0913" y="4268322"/>
            <a:ext cx="11114467" cy="1107996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50 - (10 + 40) = (50 - 10) - 40 = 0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3605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2547570a-e5f4-4946-a4c3-82580e42479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6ee78bd2-4339-4042-adc0-bcc646419980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191</Words>
  <Application>Microsoft Office PowerPoint</Application>
  <PresentationFormat>Произвольный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2017-10-03T06:31:58Z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