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15" r:id="rId3"/>
    <p:sldId id="373" r:id="rId4"/>
    <p:sldId id="310" r:id="rId5"/>
    <p:sldId id="299" r:id="rId6"/>
    <p:sldId id="357" r:id="rId7"/>
    <p:sldId id="367" r:id="rId8"/>
    <p:sldId id="353" r:id="rId9"/>
    <p:sldId id="364" r:id="rId10"/>
    <p:sldId id="374" r:id="rId11"/>
    <p:sldId id="369" r:id="rId12"/>
    <p:sldId id="366" r:id="rId13"/>
    <p:sldId id="284" r:id="rId14"/>
    <p:sldId id="285" r:id="rId15"/>
    <p:sldId id="286" r:id="rId16"/>
    <p:sldId id="28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51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79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45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542" t="33759" r="19348" b="14305"/>
          <a:stretch/>
        </p:blipFill>
        <p:spPr>
          <a:xfrm>
            <a:off x="1478628" y="1352280"/>
            <a:ext cx="10655850" cy="46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540913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689463" cy="537381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Поработаем по парам. План работы: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944" y="1146220"/>
            <a:ext cx="920839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/>
              <a:t>Выполнить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2 </a:t>
            </a:r>
            <a:r>
              <a:rPr lang="ru-RU" sz="4000" dirty="0" smtClean="0"/>
              <a:t>на стр. 46 рабочей тетради (по своему варианту).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Выполнить </a:t>
            </a:r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3</a:t>
            </a:r>
            <a:r>
              <a:rPr lang="ru-RU" sz="4000" dirty="0" smtClean="0"/>
              <a:t> на стр. 47 рабочей тетради.</a:t>
            </a:r>
          </a:p>
        </p:txBody>
      </p:sp>
      <p:pic>
        <p:nvPicPr>
          <p:cNvPr id="5122" name="Picture 2" descr="http://globuss24.ru/web/userfiles/image/doc/hello_html_m134c7e9c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" t="24314" r="4732" b="12366"/>
          <a:stretch/>
        </p:blipFill>
        <p:spPr bwMode="auto">
          <a:xfrm>
            <a:off x="478059" y="3935218"/>
            <a:ext cx="9540164" cy="26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556" t="30062" r="37561" b="17121"/>
          <a:stretch/>
        </p:blipFill>
        <p:spPr>
          <a:xfrm>
            <a:off x="4803821" y="924755"/>
            <a:ext cx="5190184" cy="499056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82580" y="154547"/>
            <a:ext cx="10637949" cy="71768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на стр. 66-67 учебника.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705479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35714" t="21786" r="32711" b="8848"/>
          <a:stretch/>
        </p:blipFill>
        <p:spPr>
          <a:xfrm>
            <a:off x="1" y="924755"/>
            <a:ext cx="4803820" cy="5933245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682579" y="154546"/>
            <a:ext cx="10637949" cy="71768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Докажите, что человеку нужны мошки.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82578" y="154545"/>
            <a:ext cx="10637949" cy="71768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Докажите, что нельзя обойтись без хищников.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2577" y="154543"/>
            <a:ext cx="10637949" cy="71768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у кошки без мышки плохие дела?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67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688" t="51364" r="25386" b="23811"/>
          <a:stretch/>
        </p:blipFill>
        <p:spPr>
          <a:xfrm>
            <a:off x="1798919" y="1583840"/>
            <a:ext cx="10139796" cy="253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22-24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47 №4.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7404" t="29886" r="29048" b="28213"/>
          <a:stretch/>
        </p:blipFill>
        <p:spPr>
          <a:xfrm>
            <a:off x="3063166" y="4107938"/>
            <a:ext cx="7418231" cy="2750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2285" y="1414127"/>
            <a:ext cx="1570963" cy="235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-41131"/>
              <a:gd name="adj2" fmla="val 1092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 и назовите группу, к которой относится животное-отгадка.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74535" y="1563544"/>
            <a:ext cx="5874772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 лужку он важно бродит,</a:t>
            </a:r>
          </a:p>
          <a:p>
            <a:r>
              <a:rPr lang="ru-RU" sz="3600" dirty="0" smtClean="0"/>
              <a:t>Из воды сухим выходит,</a:t>
            </a:r>
          </a:p>
          <a:p>
            <a:r>
              <a:rPr lang="ru-RU" sz="3600" dirty="0" smtClean="0"/>
              <a:t>Носит красные ботинки,</a:t>
            </a:r>
          </a:p>
          <a:p>
            <a:r>
              <a:rPr lang="ru-RU" sz="3600" dirty="0" smtClean="0"/>
              <a:t>Дарит мягкие перинки.</a:t>
            </a:r>
            <a:endParaRPr lang="ru-RU" sz="48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3874535" y="1563544"/>
            <a:ext cx="5874772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 деревьями, кустами</a:t>
            </a:r>
          </a:p>
          <a:p>
            <a:r>
              <a:rPr lang="ru-RU" sz="3600" dirty="0" smtClean="0"/>
              <a:t>Промелькнуло будто пламя,</a:t>
            </a:r>
          </a:p>
          <a:p>
            <a:r>
              <a:rPr lang="ru-RU" sz="3600" dirty="0" smtClean="0"/>
              <a:t>Промелькнуло, пробежало,</a:t>
            </a:r>
          </a:p>
          <a:p>
            <a:r>
              <a:rPr lang="ru-RU" sz="3600" dirty="0" smtClean="0"/>
              <a:t>Нет ни дыма, ни пожара.</a:t>
            </a:r>
            <a:endParaRPr lang="ru-RU" sz="48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3874535" y="1563544"/>
            <a:ext cx="587477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Сверху камень,</a:t>
            </a:r>
          </a:p>
          <a:p>
            <a:pPr algn="ctr"/>
            <a:r>
              <a:rPr lang="ru-RU" sz="3600" dirty="0" smtClean="0"/>
              <a:t>Снизу камень,</a:t>
            </a:r>
          </a:p>
          <a:p>
            <a:pPr algn="ctr"/>
            <a:r>
              <a:rPr lang="ru-RU" sz="3600" dirty="0" smtClean="0"/>
              <a:t>Четыре ноги</a:t>
            </a:r>
          </a:p>
          <a:p>
            <a:pPr algn="ctr"/>
            <a:r>
              <a:rPr lang="ru-RU" sz="3600" dirty="0" smtClean="0"/>
              <a:t>Да одна голова.</a:t>
            </a:r>
            <a:endParaRPr lang="ru-RU" sz="48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3874535" y="1563544"/>
            <a:ext cx="5874772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На дне,</a:t>
            </a:r>
          </a:p>
          <a:p>
            <a:pPr algn="ctr"/>
            <a:r>
              <a:rPr lang="ru-RU" sz="3600" dirty="0" smtClean="0"/>
              <a:t>Где тихо и темно,</a:t>
            </a:r>
          </a:p>
          <a:p>
            <a:pPr algn="ctr"/>
            <a:r>
              <a:rPr lang="ru-RU" sz="3600" dirty="0" smtClean="0"/>
              <a:t>Лежит</a:t>
            </a:r>
          </a:p>
          <a:p>
            <a:pPr algn="ctr"/>
            <a:r>
              <a:rPr lang="ru-RU" sz="3600" dirty="0" smtClean="0"/>
              <a:t>Усатое бревно.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74535" y="1563544"/>
            <a:ext cx="587477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Летит, пищит,</a:t>
            </a:r>
          </a:p>
          <a:p>
            <a:pPr algn="ctr"/>
            <a:r>
              <a:rPr lang="ru-RU" sz="3600" dirty="0" smtClean="0"/>
              <a:t>Ножки длинные тащит.</a:t>
            </a:r>
          </a:p>
          <a:p>
            <a:pPr algn="ctr"/>
            <a:r>
              <a:rPr lang="ru-RU" sz="3600" dirty="0" smtClean="0"/>
              <a:t>Случай не упустит - </a:t>
            </a:r>
          </a:p>
          <a:p>
            <a:pPr algn="ctr"/>
            <a:r>
              <a:rPr lang="ru-RU" sz="3600" dirty="0" smtClean="0"/>
              <a:t>Сядет и укусит.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74535" y="1563544"/>
            <a:ext cx="5874772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Скачет зверушка,</a:t>
            </a:r>
          </a:p>
          <a:p>
            <a:pPr algn="ctr"/>
            <a:r>
              <a:rPr lang="ru-RU" sz="3600" dirty="0" smtClean="0"/>
              <a:t>Не рот, а ловушка.</a:t>
            </a:r>
          </a:p>
          <a:p>
            <a:pPr algn="ctr"/>
            <a:r>
              <a:rPr lang="ru-RU" sz="3600" dirty="0" smtClean="0"/>
              <a:t>Попадут в ловушку</a:t>
            </a:r>
          </a:p>
          <a:p>
            <a:pPr algn="ctr"/>
            <a:r>
              <a:rPr lang="ru-RU" sz="3600" dirty="0" smtClean="0"/>
              <a:t>И комар, и мушка.</a:t>
            </a:r>
          </a:p>
        </p:txBody>
      </p:sp>
    </p:spTree>
    <p:extLst>
      <p:ext uri="{BB962C8B-B14F-4D97-AF65-F5344CB8AC3E}">
        <p14:creationId xmlns:p14="http://schemas.microsoft.com/office/powerpoint/2010/main" val="298170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50mm.ru/images/animals_wallpapers_for_you/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79" y="3812384"/>
            <a:ext cx="4762500" cy="3114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08526" y="1943191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Подумайте, как связаны между собой: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22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было бы, если бы исчезли все осины?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8812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>
                <a:solidFill>
                  <a:schemeClr val="tx1"/>
                </a:solidFill>
              </a:rPr>
              <a:t>Предположите, о чём пойдёт речь сегодня на уроке.</a:t>
            </a:r>
          </a:p>
        </p:txBody>
      </p:sp>
      <p:pic>
        <p:nvPicPr>
          <p:cNvPr id="1026" name="Picture 2" descr="http://parus-school.ru/image10.png?i=3100&amp;k=kak-viglyadit-osina-foto-listev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35"/>
          <a:stretch/>
        </p:blipFill>
        <p:spPr bwMode="auto">
          <a:xfrm>
            <a:off x="343962" y="971346"/>
            <a:ext cx="3667437" cy="577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entier.ru.gamintwo.ru/pic/201304/640x480/setwalls.ru-23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399" y="1352282"/>
            <a:ext cx="4798177" cy="3598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218941" y="200263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64 учебника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7003" t="31470" r="19942" b="28917"/>
          <a:stretch/>
        </p:blipFill>
        <p:spPr>
          <a:xfrm>
            <a:off x="2331075" y="1841679"/>
            <a:ext cx="9020021" cy="378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ignette4.wikia.nocookie.net/animal-jam-clans-1/images/c/c2/Forest-Wallpaper-Nature-landscape-18.jpg/revision/latest?cb=201603202004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278" y="935109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рассказ на стр. 64-65.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75496" y="141509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каких невидимых нитях говорится в рассказе?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75496" y="141509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можно озаглавить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3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Составим цепочку: что с чем связано в данном тексте?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1373" y="1381178"/>
            <a:ext cx="645231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Человек вырубил кустарники.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61374" y="2216215"/>
            <a:ext cx="645231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Исчезли …, потому что …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61374" y="3051252"/>
            <a:ext cx="645231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Развелось …, потому что 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61373" y="3886289"/>
            <a:ext cx="645231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Стали сохнуть …, потому что …</a:t>
            </a:r>
            <a:endParaRPr lang="ru-RU" dirty="0"/>
          </a:p>
        </p:txBody>
      </p:sp>
      <p:pic>
        <p:nvPicPr>
          <p:cNvPr id="3074" name="Picture 2" descr="http://www.multeashki.ru/Images/ku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1" y="4532620"/>
            <a:ext cx="2923504" cy="219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99.img.avito.st/640x480/13307904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624" y="4763977"/>
            <a:ext cx="2689811" cy="209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zin.ru/aNIMAliA/Coleoptera/IMAGES/Vinogradov/ca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91729">
            <a:off x="6744794" y="5401579"/>
            <a:ext cx="1131953" cy="11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c.pics.livejournal.com/byi_tur/43341534/19520/19520_10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9" r="19320"/>
          <a:stretch/>
        </p:blipFill>
        <p:spPr bwMode="auto">
          <a:xfrm>
            <a:off x="8533187" y="2375611"/>
            <a:ext cx="3345012" cy="4355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309093" y="90065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вы думаете, чем всё закончилось?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84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94015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339403" y="145199"/>
            <a:ext cx="10019766" cy="79495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Невидимые нити </a:t>
            </a:r>
            <a:r>
              <a:rPr lang="ru-RU" sz="3200" dirty="0" smtClean="0">
                <a:solidFill>
                  <a:schemeClr val="tx1"/>
                </a:solidFill>
              </a:rPr>
              <a:t>- это связи в окружающем мире.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397" y="1316783"/>
            <a:ext cx="585988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Неживая и живая природа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89396" y="2314145"/>
            <a:ext cx="585988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Растения и животные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89396" y="3311507"/>
            <a:ext cx="585988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Животные между собой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89396" y="4308869"/>
            <a:ext cx="585988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Человек и природа</a:t>
            </a:r>
            <a:endParaRPr lang="ru-RU" dirty="0"/>
          </a:p>
        </p:txBody>
      </p:sp>
      <p:pic>
        <p:nvPicPr>
          <p:cNvPr id="4098" name="Picture 2" descr="http://www.xn--90aeobaarlnb3f3fe.xn--p1ai/_ld/1/06295653.pn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2"/>
          <a:stretch/>
        </p:blipFill>
        <p:spPr bwMode="auto">
          <a:xfrm>
            <a:off x="6349285" y="2791656"/>
            <a:ext cx="5622284" cy="40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связи вы видите на картинках? Обсудите в парах.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394" t="34815" r="20436" b="11311"/>
          <a:stretch/>
        </p:blipFill>
        <p:spPr>
          <a:xfrm>
            <a:off x="1478628" y="1313645"/>
            <a:ext cx="10530877" cy="4481848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02609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человек может нарушить эти связи?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02609" y="91635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Почему нити называют невидимыми?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7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405</Words>
  <Application>Microsoft Office PowerPoint</Application>
  <PresentationFormat>Широкоэкранный</PresentationFormat>
  <Paragraphs>69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614</cp:revision>
  <dcterms:created xsi:type="dcterms:W3CDTF">2017-07-25T14:36:55Z</dcterms:created>
  <dcterms:modified xsi:type="dcterms:W3CDTF">2017-08-13T14:51:12Z</dcterms:modified>
</cp:coreProperties>
</file>